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4"/>
  </p:sldMasterIdLst>
  <p:notesMasterIdLst>
    <p:notesMasterId r:id="rId20"/>
  </p:notesMasterIdLst>
  <p:handoutMasterIdLst>
    <p:handoutMasterId r:id="rId21"/>
  </p:handoutMasterIdLst>
  <p:sldIdLst>
    <p:sldId id="315" r:id="rId5"/>
    <p:sldId id="302" r:id="rId6"/>
    <p:sldId id="319" r:id="rId7"/>
    <p:sldId id="303" r:id="rId8"/>
    <p:sldId id="307" r:id="rId9"/>
    <p:sldId id="318" r:id="rId10"/>
    <p:sldId id="311" r:id="rId11"/>
    <p:sldId id="306" r:id="rId12"/>
    <p:sldId id="316" r:id="rId13"/>
    <p:sldId id="317" r:id="rId14"/>
    <p:sldId id="320" r:id="rId15"/>
    <p:sldId id="321" r:id="rId16"/>
    <p:sldId id="310" r:id="rId17"/>
    <p:sldId id="313" r:id="rId18"/>
    <p:sldId id="298"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7B7FE1-1FB5-4B38-AE97-97C5AF02E982}" v="104" dt="2025-12-01T18:13:09.907"/>
  </p1510:revLst>
</p1510:revInfo>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92157" autoAdjust="0"/>
  </p:normalViewPr>
  <p:slideViewPr>
    <p:cSldViewPr snapToGrid="0">
      <p:cViewPr>
        <p:scale>
          <a:sx n="75" d="100"/>
          <a:sy n="75" d="100"/>
        </p:scale>
        <p:origin x="-1618" y="163"/>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ya Gupta" userId="834377b174cd2371" providerId="LiveId" clId="{5A56FADC-E986-4ADE-9A8F-E896288AABBA}"/>
    <pc:docChg chg="undo custSel modSld sldOrd">
      <pc:chgData name="Diya Gupta" userId="834377b174cd2371" providerId="LiveId" clId="{5A56FADC-E986-4ADE-9A8F-E896288AABBA}" dt="2025-12-01T18:13:09.906" v="3957"/>
      <pc:docMkLst>
        <pc:docMk/>
      </pc:docMkLst>
      <pc:sldChg chg="delSp mod">
        <pc:chgData name="Diya Gupta" userId="834377b174cd2371" providerId="LiveId" clId="{5A56FADC-E986-4ADE-9A8F-E896288AABBA}" dt="2025-11-26T21:36:22.627" v="188" actId="21"/>
        <pc:sldMkLst>
          <pc:docMk/>
          <pc:sldMk cId="3753902722" sldId="298"/>
        </pc:sldMkLst>
      </pc:sldChg>
      <pc:sldChg chg="delSp modSp mod modNotesTx">
        <pc:chgData name="Diya Gupta" userId="834377b174cd2371" providerId="LiveId" clId="{5A56FADC-E986-4ADE-9A8F-E896288AABBA}" dt="2025-11-27T16:41:06.552" v="3908" actId="5793"/>
        <pc:sldMkLst>
          <pc:docMk/>
          <pc:sldMk cId="2554013059" sldId="302"/>
        </pc:sldMkLst>
        <pc:spChg chg="mod">
          <ac:chgData name="Diya Gupta" userId="834377b174cd2371" providerId="LiveId" clId="{5A56FADC-E986-4ADE-9A8F-E896288AABBA}" dt="2025-11-27T16:41:06.552" v="3908" actId="5793"/>
          <ac:spMkLst>
            <pc:docMk/>
            <pc:sldMk cId="2554013059" sldId="302"/>
            <ac:spMk id="3" creationId="{206E28D5-356C-83CA-4FBF-5BB618126F28}"/>
          </ac:spMkLst>
        </pc:spChg>
        <pc:spChg chg="mod">
          <ac:chgData name="Diya Gupta" userId="834377b174cd2371" providerId="LiveId" clId="{5A56FADC-E986-4ADE-9A8F-E896288AABBA}" dt="2025-11-26T21:00:17.049" v="0" actId="207"/>
          <ac:spMkLst>
            <pc:docMk/>
            <pc:sldMk cId="2554013059" sldId="302"/>
            <ac:spMk id="4" creationId="{A007BB14-D1E7-AB4E-82A8-3043FE67FBB8}"/>
          </ac:spMkLst>
        </pc:spChg>
      </pc:sldChg>
      <pc:sldChg chg="addSp delSp modSp mod modNotesTx">
        <pc:chgData name="Diya Gupta" userId="834377b174cd2371" providerId="LiveId" clId="{5A56FADC-E986-4ADE-9A8F-E896288AABBA}" dt="2025-11-26T21:38:21.691" v="201" actId="20577"/>
        <pc:sldMkLst>
          <pc:docMk/>
          <pc:sldMk cId="2495874667" sldId="303"/>
        </pc:sldMkLst>
        <pc:spChg chg="mod">
          <ac:chgData name="Diya Gupta" userId="834377b174cd2371" providerId="LiveId" clId="{5A56FADC-E986-4ADE-9A8F-E896288AABBA}" dt="2025-11-26T21:00:25.539" v="2" actId="207"/>
          <ac:spMkLst>
            <pc:docMk/>
            <pc:sldMk cId="2495874667" sldId="303"/>
            <ac:spMk id="2" creationId="{DB2B6577-E5E9-F17F-8B6A-CAF07BA251E0}"/>
          </ac:spMkLst>
        </pc:spChg>
        <pc:graphicFrameChg chg="add mod">
          <ac:chgData name="Diya Gupta" userId="834377b174cd2371" providerId="LiveId" clId="{5A56FADC-E986-4ADE-9A8F-E896288AABBA}" dt="2025-11-26T21:29:31.802" v="187" actId="12269"/>
          <ac:graphicFrameMkLst>
            <pc:docMk/>
            <pc:sldMk cId="2495874667" sldId="303"/>
            <ac:graphicFrameMk id="12" creationId="{4F95FB33-AA88-30ED-D4D6-75214D874FFC}"/>
          </ac:graphicFrameMkLst>
        </pc:graphicFrameChg>
      </pc:sldChg>
      <pc:sldChg chg="modSp mod modNotesTx">
        <pc:chgData name="Diya Gupta" userId="834377b174cd2371" providerId="LiveId" clId="{5A56FADC-E986-4ADE-9A8F-E896288AABBA}" dt="2025-11-28T21:34:45.367" v="3945" actId="113"/>
        <pc:sldMkLst>
          <pc:docMk/>
          <pc:sldMk cId="3283881844" sldId="306"/>
        </pc:sldMkLst>
        <pc:spChg chg="mod">
          <ac:chgData name="Diya Gupta" userId="834377b174cd2371" providerId="LiveId" clId="{5A56FADC-E986-4ADE-9A8F-E896288AABBA}" dt="2025-11-26T21:05:59.881" v="10" actId="207"/>
          <ac:spMkLst>
            <pc:docMk/>
            <pc:sldMk cId="3283881844" sldId="306"/>
            <ac:spMk id="2" creationId="{10763FAC-6633-975B-4EF2-D83C56C969B4}"/>
          </ac:spMkLst>
        </pc:spChg>
        <pc:spChg chg="mod">
          <ac:chgData name="Diya Gupta" userId="834377b174cd2371" providerId="LiveId" clId="{5A56FADC-E986-4ADE-9A8F-E896288AABBA}" dt="2025-11-28T21:34:45.367" v="3945" actId="113"/>
          <ac:spMkLst>
            <pc:docMk/>
            <pc:sldMk cId="3283881844" sldId="306"/>
            <ac:spMk id="3" creationId="{0CC64FB7-25AC-CC72-3609-1F52D226ADD6}"/>
          </ac:spMkLst>
        </pc:spChg>
      </pc:sldChg>
      <pc:sldChg chg="modSp mod modNotesTx">
        <pc:chgData name="Diya Gupta" userId="834377b174cd2371" providerId="LiveId" clId="{5A56FADC-E986-4ADE-9A8F-E896288AABBA}" dt="2025-11-26T21:42:26.020" v="274" actId="20577"/>
        <pc:sldMkLst>
          <pc:docMk/>
          <pc:sldMk cId="1463279050" sldId="307"/>
        </pc:sldMkLst>
        <pc:graphicFrameChg chg="mod modGraphic">
          <ac:chgData name="Diya Gupta" userId="834377b174cd2371" providerId="LiveId" clId="{5A56FADC-E986-4ADE-9A8F-E896288AABBA}" dt="2025-11-26T21:41:30.440" v="239" actId="122"/>
          <ac:graphicFrameMkLst>
            <pc:docMk/>
            <pc:sldMk cId="1463279050" sldId="307"/>
            <ac:graphicFrameMk id="7" creationId="{728D4346-9E8E-D37D-EB63-5D14DF44011B}"/>
          </ac:graphicFrameMkLst>
        </pc:graphicFrameChg>
      </pc:sldChg>
      <pc:sldChg chg="addSp delSp modSp mod ord modNotesTx">
        <pc:chgData name="Diya Gupta" userId="834377b174cd2371" providerId="LiveId" clId="{5A56FADC-E986-4ADE-9A8F-E896288AABBA}" dt="2025-11-26T21:48:42.325" v="384" actId="20577"/>
        <pc:sldMkLst>
          <pc:docMk/>
          <pc:sldMk cId="3615697201" sldId="310"/>
        </pc:sldMkLst>
        <pc:spChg chg="mod">
          <ac:chgData name="Diya Gupta" userId="834377b174cd2371" providerId="LiveId" clId="{5A56FADC-E986-4ADE-9A8F-E896288AABBA}" dt="2025-11-26T21:09:18.634" v="25" actId="207"/>
          <ac:spMkLst>
            <pc:docMk/>
            <pc:sldMk cId="3615697201" sldId="310"/>
            <ac:spMk id="2" creationId="{ABE1EF9D-8FD8-3B89-4678-390795C1EF14}"/>
          </ac:spMkLst>
        </pc:spChg>
        <pc:graphicFrameChg chg="add mod modGraphic">
          <ac:chgData name="Diya Gupta" userId="834377b174cd2371" providerId="LiveId" clId="{5A56FADC-E986-4ADE-9A8F-E896288AABBA}" dt="2025-11-26T21:22:03.693" v="137" actId="12100"/>
          <ac:graphicFrameMkLst>
            <pc:docMk/>
            <pc:sldMk cId="3615697201" sldId="310"/>
            <ac:graphicFrameMk id="13" creationId="{C4178D4D-04D0-994B-7CE1-C2E923BC0418}"/>
          </ac:graphicFrameMkLst>
        </pc:graphicFrameChg>
      </pc:sldChg>
      <pc:sldChg chg="addSp delSp modSp mod modNotesTx">
        <pc:chgData name="Diya Gupta" userId="834377b174cd2371" providerId="LiveId" clId="{5A56FADC-E986-4ADE-9A8F-E896288AABBA}" dt="2025-11-27T16:56:54.432" v="3914" actId="20577"/>
        <pc:sldMkLst>
          <pc:docMk/>
          <pc:sldMk cId="3892067225" sldId="311"/>
        </pc:sldMkLst>
        <pc:spChg chg="mod">
          <ac:chgData name="Diya Gupta" userId="834377b174cd2371" providerId="LiveId" clId="{5A56FADC-E986-4ADE-9A8F-E896288AABBA}" dt="2025-11-26T21:10:37.908" v="32" actId="26606"/>
          <ac:spMkLst>
            <pc:docMk/>
            <pc:sldMk cId="3892067225" sldId="311"/>
            <ac:spMk id="2" creationId="{7196EF6A-E241-E0D3-BDD6-F035F7D42A06}"/>
          </ac:spMkLst>
        </pc:spChg>
        <pc:spChg chg="add del mod ord">
          <ac:chgData name="Diya Gupta" userId="834377b174cd2371" providerId="LiveId" clId="{5A56FADC-E986-4ADE-9A8F-E896288AABBA}" dt="2025-11-27T16:56:54.432" v="3914" actId="20577"/>
          <ac:spMkLst>
            <pc:docMk/>
            <pc:sldMk cId="3892067225" sldId="311"/>
            <ac:spMk id="3" creationId="{22A162C3-D42A-B4A3-E1B7-FB1C3BE02163}"/>
          </ac:spMkLst>
        </pc:spChg>
        <pc:spChg chg="add del">
          <ac:chgData name="Diya Gupta" userId="834377b174cd2371" providerId="LiveId" clId="{5A56FADC-E986-4ADE-9A8F-E896288AABBA}" dt="2025-11-26T21:10:37.908" v="32" actId="26606"/>
          <ac:spMkLst>
            <pc:docMk/>
            <pc:sldMk cId="3892067225" sldId="311"/>
            <ac:spMk id="5" creationId="{8B996A54-0CDD-4A46-B3D2-02F43219A757}"/>
          </ac:spMkLst>
        </pc:spChg>
        <pc:spChg chg="add del">
          <ac:chgData name="Diya Gupta" userId="834377b174cd2371" providerId="LiveId" clId="{5A56FADC-E986-4ADE-9A8F-E896288AABBA}" dt="2025-11-26T21:10:37.908" v="32" actId="26606"/>
          <ac:spMkLst>
            <pc:docMk/>
            <pc:sldMk cId="3892067225" sldId="311"/>
            <ac:spMk id="6" creationId="{06F0BB8C-8C08-44AD-9EBB-B43BE66A5B36}"/>
          </ac:spMkLst>
        </pc:spChg>
        <pc:spChg chg="add mod ord">
          <ac:chgData name="Diya Gupta" userId="834377b174cd2371" providerId="LiveId" clId="{5A56FADC-E986-4ADE-9A8F-E896288AABBA}" dt="2025-11-26T21:15:05.414" v="86" actId="14100"/>
          <ac:spMkLst>
            <pc:docMk/>
            <pc:sldMk cId="3892067225" sldId="311"/>
            <ac:spMk id="12" creationId="{5CCFAF2D-5E36-CEE1-E5BA-060666140479}"/>
          </ac:spMkLst>
        </pc:spChg>
        <pc:spChg chg="add mod ord">
          <ac:chgData name="Diya Gupta" userId="834377b174cd2371" providerId="LiveId" clId="{5A56FADC-E986-4ADE-9A8F-E896288AABBA}" dt="2025-11-26T21:16:05.804" v="94" actId="13822"/>
          <ac:spMkLst>
            <pc:docMk/>
            <pc:sldMk cId="3892067225" sldId="311"/>
            <ac:spMk id="14" creationId="{81BD7138-B95F-0951-E63B-FC7DD78A453D}"/>
          </ac:spMkLst>
        </pc:spChg>
        <pc:spChg chg="add mod ord">
          <ac:chgData name="Diya Gupta" userId="834377b174cd2371" providerId="LiveId" clId="{5A56FADC-E986-4ADE-9A8F-E896288AABBA}" dt="2025-11-26T21:16:50.634" v="101" actId="171"/>
          <ac:spMkLst>
            <pc:docMk/>
            <pc:sldMk cId="3892067225" sldId="311"/>
            <ac:spMk id="15" creationId="{307E45C0-9C64-C4E2-7E52-AB2CDDDFE64D}"/>
          </ac:spMkLst>
        </pc:spChg>
        <pc:spChg chg="add mod ord">
          <ac:chgData name="Diya Gupta" userId="834377b174cd2371" providerId="LiveId" clId="{5A56FADC-E986-4ADE-9A8F-E896288AABBA}" dt="2025-11-26T21:17:12.617" v="106" actId="13822"/>
          <ac:spMkLst>
            <pc:docMk/>
            <pc:sldMk cId="3892067225" sldId="311"/>
            <ac:spMk id="16" creationId="{D54198EF-B11E-94B9-4281-FA1CAB0DCF45}"/>
          </ac:spMkLst>
        </pc:spChg>
      </pc:sldChg>
      <pc:sldChg chg="addSp delSp modSp mod modNotesTx">
        <pc:chgData name="Diya Gupta" userId="834377b174cd2371" providerId="LiveId" clId="{5A56FADC-E986-4ADE-9A8F-E896288AABBA}" dt="2025-12-01T18:13:09.906" v="3957"/>
        <pc:sldMkLst>
          <pc:docMk/>
          <pc:sldMk cId="2672096761" sldId="313"/>
        </pc:sldMkLst>
        <pc:spChg chg="mod">
          <ac:chgData name="Diya Gupta" userId="834377b174cd2371" providerId="LiveId" clId="{5A56FADC-E986-4ADE-9A8F-E896288AABBA}" dt="2025-11-26T21:09:23.837" v="26" actId="207"/>
          <ac:spMkLst>
            <pc:docMk/>
            <pc:sldMk cId="2672096761" sldId="313"/>
            <ac:spMk id="8" creationId="{F8961E3F-699D-7C93-6F00-5AF1D9D23797}"/>
          </ac:spMkLst>
        </pc:spChg>
        <pc:graphicFrameChg chg="add mod">
          <ac:chgData name="Diya Gupta" userId="834377b174cd2371" providerId="LiveId" clId="{5A56FADC-E986-4ADE-9A8F-E896288AABBA}" dt="2025-12-01T18:13:09.906" v="3957"/>
          <ac:graphicFrameMkLst>
            <pc:docMk/>
            <pc:sldMk cId="2672096761" sldId="313"/>
            <ac:graphicFrameMk id="17" creationId="{F2D92CF0-D644-3471-F589-D14E6681A25F}"/>
          </ac:graphicFrameMkLst>
        </pc:graphicFrameChg>
      </pc:sldChg>
      <pc:sldChg chg="modSp mod">
        <pc:chgData name="Diya Gupta" userId="834377b174cd2371" providerId="LiveId" clId="{5A56FADC-E986-4ADE-9A8F-E896288AABBA}" dt="2025-11-29T16:31:19.107" v="3956" actId="20577"/>
        <pc:sldMkLst>
          <pc:docMk/>
          <pc:sldMk cId="2826317059" sldId="315"/>
        </pc:sldMkLst>
        <pc:spChg chg="mod">
          <ac:chgData name="Diya Gupta" userId="834377b174cd2371" providerId="LiveId" clId="{5A56FADC-E986-4ADE-9A8F-E896288AABBA}" dt="2025-11-29T16:31:19.107" v="3956" actId="20577"/>
          <ac:spMkLst>
            <pc:docMk/>
            <pc:sldMk cId="2826317059" sldId="315"/>
            <ac:spMk id="3" creationId="{E6772761-D1D7-883D-3F23-567861194DC0}"/>
          </ac:spMkLst>
        </pc:spChg>
      </pc:sldChg>
      <pc:sldChg chg="modSp mod modNotesTx">
        <pc:chgData name="Diya Gupta" userId="834377b174cd2371" providerId="LiveId" clId="{5A56FADC-E986-4ADE-9A8F-E896288AABBA}" dt="2025-11-26T21:43:51.884" v="305" actId="20577"/>
        <pc:sldMkLst>
          <pc:docMk/>
          <pc:sldMk cId="1815797297" sldId="316"/>
        </pc:sldMkLst>
        <pc:spChg chg="mod">
          <ac:chgData name="Diya Gupta" userId="834377b174cd2371" providerId="LiveId" clId="{5A56FADC-E986-4ADE-9A8F-E896288AABBA}" dt="2025-11-26T21:06:22.077" v="12" actId="207"/>
          <ac:spMkLst>
            <pc:docMk/>
            <pc:sldMk cId="1815797297" sldId="316"/>
            <ac:spMk id="4" creationId="{98F65C84-F6D8-FBA0-EA3E-EC2DA7A10BC4}"/>
          </ac:spMkLst>
        </pc:spChg>
      </pc:sldChg>
      <pc:sldChg chg="addSp delSp modSp mod modNotesTx">
        <pc:chgData name="Diya Gupta" userId="834377b174cd2371" providerId="LiveId" clId="{5A56FADC-E986-4ADE-9A8F-E896288AABBA}" dt="2025-11-26T21:49:29.606" v="392" actId="20577"/>
        <pc:sldMkLst>
          <pc:docMk/>
          <pc:sldMk cId="794140646" sldId="317"/>
        </pc:sldMkLst>
        <pc:spChg chg="mod">
          <ac:chgData name="Diya Gupta" userId="834377b174cd2371" providerId="LiveId" clId="{5A56FADC-E986-4ADE-9A8F-E896288AABBA}" dt="2025-11-26T21:08:03.980" v="13" actId="207"/>
          <ac:spMkLst>
            <pc:docMk/>
            <pc:sldMk cId="794140646" sldId="317"/>
            <ac:spMk id="4" creationId="{11649A8E-60B0-7B5E-6C4F-27A34CAC175B}"/>
          </ac:spMkLst>
        </pc:spChg>
        <pc:graphicFrameChg chg="add mod modGraphic">
          <ac:chgData name="Diya Gupta" userId="834377b174cd2371" providerId="LiveId" clId="{5A56FADC-E986-4ADE-9A8F-E896288AABBA}" dt="2025-11-26T21:44:18.344" v="308" actId="403"/>
          <ac:graphicFrameMkLst>
            <pc:docMk/>
            <pc:sldMk cId="794140646" sldId="317"/>
            <ac:graphicFrameMk id="8" creationId="{910E0F3A-5778-2E22-A609-75C7B84BF955}"/>
          </ac:graphicFrameMkLst>
        </pc:graphicFrameChg>
      </pc:sldChg>
      <pc:sldChg chg="modSp mod modNotesTx">
        <pc:chgData name="Diya Gupta" userId="834377b174cd2371" providerId="LiveId" clId="{5A56FADC-E986-4ADE-9A8F-E896288AABBA}" dt="2025-11-27T16:07:33.451" v="2708" actId="20577"/>
        <pc:sldMkLst>
          <pc:docMk/>
          <pc:sldMk cId="3214813531" sldId="318"/>
        </pc:sldMkLst>
        <pc:spChg chg="mod">
          <ac:chgData name="Diya Gupta" userId="834377b174cd2371" providerId="LiveId" clId="{5A56FADC-E986-4ADE-9A8F-E896288AABBA}" dt="2025-11-26T21:03:27.234" v="6" actId="207"/>
          <ac:spMkLst>
            <pc:docMk/>
            <pc:sldMk cId="3214813531" sldId="318"/>
            <ac:spMk id="2" creationId="{CABD2E37-49CC-51A9-9AE6-B947CD147862}"/>
          </ac:spMkLst>
        </pc:spChg>
        <pc:graphicFrameChg chg="mod modGraphic">
          <ac:chgData name="Diya Gupta" userId="834377b174cd2371" providerId="LiveId" clId="{5A56FADC-E986-4ADE-9A8F-E896288AABBA}" dt="2025-11-26T23:01:41.319" v="2481" actId="20577"/>
          <ac:graphicFrameMkLst>
            <pc:docMk/>
            <pc:sldMk cId="3214813531" sldId="318"/>
            <ac:graphicFrameMk id="4" creationId="{349735F7-2048-37CF-AABF-BBFE8D0B4EC3}"/>
          </ac:graphicFrameMkLst>
        </pc:graphicFrameChg>
      </pc:sldChg>
      <pc:sldChg chg="addSp delSp modSp mod modNotesTx">
        <pc:chgData name="Diya Gupta" userId="834377b174cd2371" providerId="LiveId" clId="{5A56FADC-E986-4ADE-9A8F-E896288AABBA}" dt="2025-11-27T16:41:15.174" v="3909" actId="113"/>
        <pc:sldMkLst>
          <pc:docMk/>
          <pc:sldMk cId="1451681501" sldId="319"/>
        </pc:sldMkLst>
        <pc:spChg chg="mod">
          <ac:chgData name="Diya Gupta" userId="834377b174cd2371" providerId="LiveId" clId="{5A56FADC-E986-4ADE-9A8F-E896288AABBA}" dt="2025-11-26T22:13:08.309" v="1272" actId="14100"/>
          <ac:spMkLst>
            <pc:docMk/>
            <pc:sldMk cId="1451681501" sldId="319"/>
            <ac:spMk id="5" creationId="{1F6067B5-96A8-4945-887E-18547EC2BE82}"/>
          </ac:spMkLst>
        </pc:spChg>
        <pc:graphicFrameChg chg="add mod modGraphic">
          <ac:chgData name="Diya Gupta" userId="834377b174cd2371" providerId="LiveId" clId="{5A56FADC-E986-4ADE-9A8F-E896288AABBA}" dt="2025-11-27T16:41:15.174" v="3909" actId="113"/>
          <ac:graphicFrameMkLst>
            <pc:docMk/>
            <pc:sldMk cId="1451681501" sldId="319"/>
            <ac:graphicFrameMk id="2" creationId="{9D09F094-D46F-AC09-DCAD-1C9BE26E20F0}"/>
          </ac:graphicFrameMkLst>
        </pc:graphicFrameChg>
      </pc:sldChg>
      <pc:sldChg chg="modSp mod modNotesTx">
        <pc:chgData name="Diya Gupta" userId="834377b174cd2371" providerId="LiveId" clId="{5A56FADC-E986-4ADE-9A8F-E896288AABBA}" dt="2025-11-27T16:23:37.091" v="3902" actId="20577"/>
        <pc:sldMkLst>
          <pc:docMk/>
          <pc:sldMk cId="2004307608" sldId="320"/>
        </pc:sldMkLst>
        <pc:spChg chg="mod">
          <ac:chgData name="Diya Gupta" userId="834377b174cd2371" providerId="LiveId" clId="{5A56FADC-E986-4ADE-9A8F-E896288AABBA}" dt="2025-11-26T21:08:58.449" v="20" actId="207"/>
          <ac:spMkLst>
            <pc:docMk/>
            <pc:sldMk cId="2004307608" sldId="320"/>
            <ac:spMk id="4" creationId="{532E52D2-8757-7468-0D15-295EA3BEF7CE}"/>
          </ac:spMkLst>
        </pc:spChg>
        <pc:graphicFrameChg chg="mod">
          <ac:chgData name="Diya Gupta" userId="834377b174cd2371" providerId="LiveId" clId="{5A56FADC-E986-4ADE-9A8F-E896288AABBA}" dt="2025-11-26T21:09:05.255" v="21" actId="1076"/>
          <ac:graphicFrameMkLst>
            <pc:docMk/>
            <pc:sldMk cId="2004307608" sldId="320"/>
            <ac:graphicFrameMk id="2" creationId="{E1303686-2CA4-B782-1B10-DE52C4355CAD}"/>
          </ac:graphicFrameMkLst>
        </pc:graphicFrameChg>
      </pc:sldChg>
      <pc:sldChg chg="addSp delSp modSp mod delAnim modAnim modNotesTx">
        <pc:chgData name="Diya Gupta" userId="834377b174cd2371" providerId="LiveId" clId="{5A56FADC-E986-4ADE-9A8F-E896288AABBA}" dt="2025-11-28T21:40:16.347" v="3955" actId="14100"/>
        <pc:sldMkLst>
          <pc:docMk/>
          <pc:sldMk cId="546074946" sldId="321"/>
        </pc:sldMkLst>
        <pc:spChg chg="mod">
          <ac:chgData name="Diya Gupta" userId="834377b174cd2371" providerId="LiveId" clId="{5A56FADC-E986-4ADE-9A8F-E896288AABBA}" dt="2025-11-26T21:09:10.900" v="22" actId="207"/>
          <ac:spMkLst>
            <pc:docMk/>
            <pc:sldMk cId="546074946" sldId="321"/>
            <ac:spMk id="4" creationId="{22CD7578-CEFE-EBE0-5660-56244DB34B72}"/>
          </ac:spMkLst>
        </pc:spChg>
        <pc:picChg chg="add mod modCrop">
          <ac:chgData name="Diya Gupta" userId="834377b174cd2371" providerId="LiveId" clId="{5A56FADC-E986-4ADE-9A8F-E896288AABBA}" dt="2025-11-28T21:40:16.347" v="3955" actId="14100"/>
          <ac:picMkLst>
            <pc:docMk/>
            <pc:sldMk cId="546074946" sldId="321"/>
            <ac:picMk id="7" creationId="{D83E2C71-30A0-767A-30A8-59BF9541ADC9}"/>
          </ac:picMkLst>
        </pc:pic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5.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5.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9FF4D4-E92C-4D49-A285-D8EB30783D1D}" type="doc">
      <dgm:prSet loTypeId="urn:microsoft.com/office/officeart/2005/8/layout/vList2" loCatId="list" qsTypeId="urn:microsoft.com/office/officeart/2005/8/quickstyle/simple3" qsCatId="simple" csTypeId="urn:microsoft.com/office/officeart/2005/8/colors/accent2_2" csCatId="accent2" phldr="1"/>
      <dgm:spPr/>
      <dgm:t>
        <a:bodyPr/>
        <a:lstStyle/>
        <a:p>
          <a:endParaRPr lang="en-IN"/>
        </a:p>
      </dgm:t>
    </dgm:pt>
    <dgm:pt modelId="{0FD70958-619A-4107-AE5C-A8360553C423}">
      <dgm:prSet phldrT="[Text]" custT="1"/>
      <dgm:spPr/>
      <dgm:t>
        <a:bodyPr/>
        <a:lstStyle/>
        <a:p>
          <a:r>
            <a:rPr lang="en-IN" sz="1600" b="1" u="none" dirty="0">
              <a:effectLst/>
            </a:rPr>
            <a:t>Real-time evaluation of recommendations</a:t>
          </a:r>
          <a:r>
            <a:rPr lang="en-IN" sz="1600" dirty="0">
              <a:effectLst/>
            </a:rPr>
            <a:t>:</a:t>
          </a:r>
          <a:r>
            <a:rPr lang="en-US" sz="1600" b="0" dirty="0">
              <a:effectLst/>
            </a:rPr>
            <a:t>our system </a:t>
          </a:r>
          <a:r>
            <a:rPr lang="en-US" sz="1600" b="1" dirty="0">
              <a:effectLst/>
            </a:rPr>
            <a:t>integrates NDCG evaluation</a:t>
          </a:r>
          <a:r>
            <a:rPr lang="en-US" sz="1600" dirty="0">
              <a:effectLst/>
            </a:rPr>
            <a:t> inside the recommendation pipeline to </a:t>
          </a:r>
          <a:r>
            <a:rPr lang="en-US" sz="1600" b="0" dirty="0">
              <a:effectLst/>
            </a:rPr>
            <a:t>quantitatively validate ranking performance</a:t>
          </a:r>
          <a:r>
            <a:rPr lang="en-US" sz="1600" dirty="0">
              <a:effectLst/>
            </a:rPr>
            <a:t> and improve transparency</a:t>
          </a:r>
          <a:endParaRPr lang="en-IN" sz="1600" dirty="0"/>
        </a:p>
      </dgm:t>
    </dgm:pt>
    <dgm:pt modelId="{ACBBF367-B852-4DB8-A8EB-1E21F567FCD7}" type="parTrans" cxnId="{0442954A-72B0-440F-9A6B-56188D7E5310}">
      <dgm:prSet/>
      <dgm:spPr/>
      <dgm:t>
        <a:bodyPr/>
        <a:lstStyle/>
        <a:p>
          <a:endParaRPr lang="en-IN"/>
        </a:p>
      </dgm:t>
    </dgm:pt>
    <dgm:pt modelId="{64AD0F59-E642-4E4B-930C-DD6B834E7DE1}" type="sibTrans" cxnId="{0442954A-72B0-440F-9A6B-56188D7E5310}">
      <dgm:prSet/>
      <dgm:spPr/>
      <dgm:t>
        <a:bodyPr/>
        <a:lstStyle/>
        <a:p>
          <a:endParaRPr lang="en-IN"/>
        </a:p>
      </dgm:t>
    </dgm:pt>
    <dgm:pt modelId="{8FFF67DA-C610-450D-9A62-26CD93008C27}">
      <dgm:prSet phldrT="[Text]" custT="1"/>
      <dgm:spPr/>
      <dgm:t>
        <a:bodyPr/>
        <a:lstStyle/>
        <a:p>
          <a:pPr>
            <a:buFont typeface="Wingdings" panose="05000000000000000000" pitchFamily="2" charset="2"/>
            <a:buChar char="Ø"/>
          </a:pPr>
          <a:r>
            <a:rPr lang="en-IN" sz="1600" b="1" u="none" dirty="0">
              <a:effectLst/>
            </a:rPr>
            <a:t>Conversational search support</a:t>
          </a:r>
          <a:r>
            <a:rPr lang="en-IN" sz="1600" dirty="0">
              <a:effectLst/>
            </a:rPr>
            <a:t>:</a:t>
          </a:r>
          <a:r>
            <a:rPr lang="en-US" sz="1600" b="0" dirty="0">
              <a:effectLst/>
            </a:rPr>
            <a:t>our system understands </a:t>
          </a:r>
          <a:r>
            <a:rPr lang="en-US" sz="1600" b="1" dirty="0">
              <a:effectLst/>
            </a:rPr>
            <a:t>free-text movie descriptions</a:t>
          </a:r>
          <a:r>
            <a:rPr lang="en-US" sz="1600" dirty="0">
              <a:effectLst/>
            </a:rPr>
            <a:t>, enabling flexible natural-language-based discovery</a:t>
          </a:r>
          <a:r>
            <a:rPr lang="en-US" sz="2400" dirty="0">
              <a:effectLst/>
            </a:rPr>
            <a:t>.</a:t>
          </a:r>
          <a:endParaRPr lang="en-IN" sz="2400" dirty="0"/>
        </a:p>
      </dgm:t>
    </dgm:pt>
    <dgm:pt modelId="{028C3873-0C57-411F-B9CE-12AD6F6C7B43}" type="parTrans" cxnId="{D088160A-8BAB-4785-8CAB-27223557AE19}">
      <dgm:prSet/>
      <dgm:spPr/>
      <dgm:t>
        <a:bodyPr/>
        <a:lstStyle/>
        <a:p>
          <a:endParaRPr lang="en-IN"/>
        </a:p>
      </dgm:t>
    </dgm:pt>
    <dgm:pt modelId="{64C94E85-F047-4E62-AB20-7E2F6D8BE36E}" type="sibTrans" cxnId="{D088160A-8BAB-4785-8CAB-27223557AE19}">
      <dgm:prSet/>
      <dgm:spPr/>
      <dgm:t>
        <a:bodyPr/>
        <a:lstStyle/>
        <a:p>
          <a:endParaRPr lang="en-IN"/>
        </a:p>
      </dgm:t>
    </dgm:pt>
    <dgm:pt modelId="{EC5F13F7-B1EA-4B95-AACC-B3B29AA9CB39}">
      <dgm:prSet phldrT="[Text]" custT="1"/>
      <dgm:spPr/>
      <dgm:t>
        <a:bodyPr/>
        <a:lstStyle/>
        <a:p>
          <a:pPr>
            <a:buFont typeface="Wingdings" panose="05000000000000000000" pitchFamily="2" charset="2"/>
            <a:buChar char="Ø"/>
          </a:pPr>
          <a:r>
            <a:rPr lang="en-IN" sz="1600" b="1" u="none" dirty="0">
              <a:effectLst/>
            </a:rPr>
            <a:t>Fully content-based:</a:t>
          </a:r>
          <a:r>
            <a:rPr lang="en-US" sz="1600" dirty="0">
              <a:effectLst/>
            </a:rPr>
            <a:t>does not rely on user history or ratings, making it suitable for </a:t>
          </a:r>
          <a:r>
            <a:rPr lang="en-US" sz="1600" b="1" dirty="0">
              <a:effectLst/>
            </a:rPr>
            <a:t>cold-start users</a:t>
          </a:r>
          <a:r>
            <a:rPr lang="en-US" sz="1600" dirty="0">
              <a:effectLst/>
            </a:rPr>
            <a:t> with no profile data.</a:t>
          </a:r>
          <a:endParaRPr lang="en-IN" sz="1600" dirty="0"/>
        </a:p>
      </dgm:t>
    </dgm:pt>
    <dgm:pt modelId="{D32E471D-540D-45BC-AFE3-A8D7A2C6397D}" type="parTrans" cxnId="{F1FAC4FD-4696-46DF-BC4D-08FC69DD6E89}">
      <dgm:prSet/>
      <dgm:spPr/>
      <dgm:t>
        <a:bodyPr/>
        <a:lstStyle/>
        <a:p>
          <a:endParaRPr lang="en-IN"/>
        </a:p>
      </dgm:t>
    </dgm:pt>
    <dgm:pt modelId="{7120F12D-4757-4091-A78A-D33B4A5DA9CD}" type="sibTrans" cxnId="{F1FAC4FD-4696-46DF-BC4D-08FC69DD6E89}">
      <dgm:prSet/>
      <dgm:spPr/>
      <dgm:t>
        <a:bodyPr/>
        <a:lstStyle/>
        <a:p>
          <a:endParaRPr lang="en-IN"/>
        </a:p>
      </dgm:t>
    </dgm:pt>
    <dgm:pt modelId="{04FB2C64-B516-4295-9F94-C229B0E7874C}" type="pres">
      <dgm:prSet presAssocID="{1C9FF4D4-E92C-4D49-A285-D8EB30783D1D}" presName="linear" presStyleCnt="0">
        <dgm:presLayoutVars>
          <dgm:animLvl val="lvl"/>
          <dgm:resizeHandles val="exact"/>
        </dgm:presLayoutVars>
      </dgm:prSet>
      <dgm:spPr/>
    </dgm:pt>
    <dgm:pt modelId="{9EEC4CC7-9A1E-498B-B1FF-D47C4C44EDDD}" type="pres">
      <dgm:prSet presAssocID="{0FD70958-619A-4107-AE5C-A8360553C423}" presName="parentText" presStyleLbl="node1" presStyleIdx="0" presStyleCnt="3">
        <dgm:presLayoutVars>
          <dgm:chMax val="0"/>
          <dgm:bulletEnabled val="1"/>
        </dgm:presLayoutVars>
      </dgm:prSet>
      <dgm:spPr/>
    </dgm:pt>
    <dgm:pt modelId="{2E54C15B-99ED-4100-9F61-78AF4D40F59D}" type="pres">
      <dgm:prSet presAssocID="{64AD0F59-E642-4E4B-930C-DD6B834E7DE1}" presName="spacer" presStyleCnt="0"/>
      <dgm:spPr/>
    </dgm:pt>
    <dgm:pt modelId="{82D8AE1E-964C-4064-9338-CD41BD6AE66F}" type="pres">
      <dgm:prSet presAssocID="{8FFF67DA-C610-450D-9A62-26CD93008C27}" presName="parentText" presStyleLbl="node1" presStyleIdx="1" presStyleCnt="3">
        <dgm:presLayoutVars>
          <dgm:chMax val="0"/>
          <dgm:bulletEnabled val="1"/>
        </dgm:presLayoutVars>
      </dgm:prSet>
      <dgm:spPr/>
    </dgm:pt>
    <dgm:pt modelId="{730B04F6-ABDD-46BD-AC53-C45563AE8547}" type="pres">
      <dgm:prSet presAssocID="{64C94E85-F047-4E62-AB20-7E2F6D8BE36E}" presName="spacer" presStyleCnt="0"/>
      <dgm:spPr/>
    </dgm:pt>
    <dgm:pt modelId="{8A062829-0E88-4303-990C-C53AE5BC8857}" type="pres">
      <dgm:prSet presAssocID="{EC5F13F7-B1EA-4B95-AACC-B3B29AA9CB39}" presName="parentText" presStyleLbl="node1" presStyleIdx="2" presStyleCnt="3">
        <dgm:presLayoutVars>
          <dgm:chMax val="0"/>
          <dgm:bulletEnabled val="1"/>
        </dgm:presLayoutVars>
      </dgm:prSet>
      <dgm:spPr/>
    </dgm:pt>
  </dgm:ptLst>
  <dgm:cxnLst>
    <dgm:cxn modelId="{D088160A-8BAB-4785-8CAB-27223557AE19}" srcId="{1C9FF4D4-E92C-4D49-A285-D8EB30783D1D}" destId="{8FFF67DA-C610-450D-9A62-26CD93008C27}" srcOrd="1" destOrd="0" parTransId="{028C3873-0C57-411F-B9CE-12AD6F6C7B43}" sibTransId="{64C94E85-F047-4E62-AB20-7E2F6D8BE36E}"/>
    <dgm:cxn modelId="{595A7227-7572-4A8B-9B8D-DAF9AAE653D4}" type="presOf" srcId="{1C9FF4D4-E92C-4D49-A285-D8EB30783D1D}" destId="{04FB2C64-B516-4295-9F94-C229B0E7874C}" srcOrd="0" destOrd="0" presId="urn:microsoft.com/office/officeart/2005/8/layout/vList2"/>
    <dgm:cxn modelId="{0442954A-72B0-440F-9A6B-56188D7E5310}" srcId="{1C9FF4D4-E92C-4D49-A285-D8EB30783D1D}" destId="{0FD70958-619A-4107-AE5C-A8360553C423}" srcOrd="0" destOrd="0" parTransId="{ACBBF367-B852-4DB8-A8EB-1E21F567FCD7}" sibTransId="{64AD0F59-E642-4E4B-930C-DD6B834E7DE1}"/>
    <dgm:cxn modelId="{0CAF4490-FA3D-4992-89EF-EB6B794DF0C1}" type="presOf" srcId="{0FD70958-619A-4107-AE5C-A8360553C423}" destId="{9EEC4CC7-9A1E-498B-B1FF-D47C4C44EDDD}" srcOrd="0" destOrd="0" presId="urn:microsoft.com/office/officeart/2005/8/layout/vList2"/>
    <dgm:cxn modelId="{92C1C599-2221-486E-BB2F-0E8411DD24A0}" type="presOf" srcId="{8FFF67DA-C610-450D-9A62-26CD93008C27}" destId="{82D8AE1E-964C-4064-9338-CD41BD6AE66F}" srcOrd="0" destOrd="0" presId="urn:microsoft.com/office/officeart/2005/8/layout/vList2"/>
    <dgm:cxn modelId="{DF8A80FB-857B-4FEA-8B11-3AE08D81CD86}" type="presOf" srcId="{EC5F13F7-B1EA-4B95-AACC-B3B29AA9CB39}" destId="{8A062829-0E88-4303-990C-C53AE5BC8857}" srcOrd="0" destOrd="0" presId="urn:microsoft.com/office/officeart/2005/8/layout/vList2"/>
    <dgm:cxn modelId="{F1FAC4FD-4696-46DF-BC4D-08FC69DD6E89}" srcId="{1C9FF4D4-E92C-4D49-A285-D8EB30783D1D}" destId="{EC5F13F7-B1EA-4B95-AACC-B3B29AA9CB39}" srcOrd="2" destOrd="0" parTransId="{D32E471D-540D-45BC-AFE3-A8D7A2C6397D}" sibTransId="{7120F12D-4757-4091-A78A-D33B4A5DA9CD}"/>
    <dgm:cxn modelId="{5A4779A7-1C6A-4AC3-B00D-E69703CD5533}" type="presParOf" srcId="{04FB2C64-B516-4295-9F94-C229B0E7874C}" destId="{9EEC4CC7-9A1E-498B-B1FF-D47C4C44EDDD}" srcOrd="0" destOrd="0" presId="urn:microsoft.com/office/officeart/2005/8/layout/vList2"/>
    <dgm:cxn modelId="{89F7B900-3C51-4CA0-B251-7E38EDE0B419}" type="presParOf" srcId="{04FB2C64-B516-4295-9F94-C229B0E7874C}" destId="{2E54C15B-99ED-4100-9F61-78AF4D40F59D}" srcOrd="1" destOrd="0" presId="urn:microsoft.com/office/officeart/2005/8/layout/vList2"/>
    <dgm:cxn modelId="{65D84296-B88B-4FEF-9BE4-7E87DCC5BD09}" type="presParOf" srcId="{04FB2C64-B516-4295-9F94-C229B0E7874C}" destId="{82D8AE1E-964C-4064-9338-CD41BD6AE66F}" srcOrd="2" destOrd="0" presId="urn:microsoft.com/office/officeart/2005/8/layout/vList2"/>
    <dgm:cxn modelId="{80C28C08-564C-47E1-BF0E-4E45D47EBDC2}" type="presParOf" srcId="{04FB2C64-B516-4295-9F94-C229B0E7874C}" destId="{730B04F6-ABDD-46BD-AC53-C45563AE8547}" srcOrd="3" destOrd="0" presId="urn:microsoft.com/office/officeart/2005/8/layout/vList2"/>
    <dgm:cxn modelId="{C2FFFC14-9FBA-484D-AB36-861298A5B76E}" type="presParOf" srcId="{04FB2C64-B516-4295-9F94-C229B0E7874C}" destId="{8A062829-0E88-4303-990C-C53AE5BC8857}"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F54F423-A277-47B0-B8F7-1BF59B3239B8}" type="doc">
      <dgm:prSet loTypeId="urn:microsoft.com/office/officeart/2018/2/layout/IconVerticalSolidList" loCatId="icon" qsTypeId="urn:microsoft.com/office/officeart/2005/8/quickstyle/simple5" qsCatId="simple" csTypeId="urn:microsoft.com/office/officeart/2005/8/colors/accent2_1" csCatId="accent2" phldr="1"/>
      <dgm:spPr/>
      <dgm:t>
        <a:bodyPr/>
        <a:lstStyle/>
        <a:p>
          <a:endParaRPr lang="en-US"/>
        </a:p>
      </dgm:t>
    </dgm:pt>
    <dgm:pt modelId="{2D7EA465-2447-48D8-BDDF-694236E22890}">
      <dgm:prSet/>
      <dgm:spPr/>
      <dgm:t>
        <a:bodyPr/>
        <a:lstStyle/>
        <a:p>
          <a:pPr>
            <a:lnSpc>
              <a:spcPct val="100000"/>
            </a:lnSpc>
          </a:pPr>
          <a:r>
            <a:rPr lang="en-US" b="1" dirty="0"/>
            <a:t>Data collection source: </a:t>
          </a:r>
          <a:r>
            <a:rPr lang="en-US" dirty="0"/>
            <a:t>Kaggle TMDB dataset (The movie database)</a:t>
          </a:r>
        </a:p>
      </dgm:t>
    </dgm:pt>
    <dgm:pt modelId="{49EC27AD-A61B-4BA0-AD9A-B639930F562E}" type="parTrans" cxnId="{6DDA0B35-25B9-419B-8091-BB9D406393E5}">
      <dgm:prSet/>
      <dgm:spPr/>
      <dgm:t>
        <a:bodyPr/>
        <a:lstStyle/>
        <a:p>
          <a:endParaRPr lang="en-US"/>
        </a:p>
      </dgm:t>
    </dgm:pt>
    <dgm:pt modelId="{6F8488BD-B602-44F3-8EA6-9BB1B0D4D699}" type="sibTrans" cxnId="{6DDA0B35-25B9-419B-8091-BB9D406393E5}">
      <dgm:prSet/>
      <dgm:spPr/>
      <dgm:t>
        <a:bodyPr/>
        <a:lstStyle/>
        <a:p>
          <a:endParaRPr lang="en-US"/>
        </a:p>
      </dgm:t>
    </dgm:pt>
    <dgm:pt modelId="{F71BCB7D-44FF-4193-93AD-6ABD7BB5A3B3}">
      <dgm:prSet/>
      <dgm:spPr/>
      <dgm:t>
        <a:bodyPr/>
        <a:lstStyle/>
        <a:p>
          <a:pPr>
            <a:lnSpc>
              <a:spcPct val="100000"/>
            </a:lnSpc>
          </a:pPr>
          <a:r>
            <a:rPr lang="en-US" b="1"/>
            <a:t>Number of movies Used</a:t>
          </a:r>
          <a:r>
            <a:rPr lang="en-US"/>
            <a:t>: 4803 movies </a:t>
          </a:r>
        </a:p>
      </dgm:t>
    </dgm:pt>
    <dgm:pt modelId="{56DDC9A2-C2C4-40D3-BD69-105A85049EF7}" type="parTrans" cxnId="{55A9B096-00EB-4744-9E18-F7ECF150D202}">
      <dgm:prSet/>
      <dgm:spPr/>
      <dgm:t>
        <a:bodyPr/>
        <a:lstStyle/>
        <a:p>
          <a:endParaRPr lang="en-US"/>
        </a:p>
      </dgm:t>
    </dgm:pt>
    <dgm:pt modelId="{FEFDF25B-A2DB-4016-90E4-30966A7FAC1C}" type="sibTrans" cxnId="{55A9B096-00EB-4744-9E18-F7ECF150D202}">
      <dgm:prSet/>
      <dgm:spPr/>
      <dgm:t>
        <a:bodyPr/>
        <a:lstStyle/>
        <a:p>
          <a:endParaRPr lang="en-US"/>
        </a:p>
      </dgm:t>
    </dgm:pt>
    <dgm:pt modelId="{F43A75B7-28DD-4C7D-8998-224584C9F843}">
      <dgm:prSet/>
      <dgm:spPr/>
      <dgm:t>
        <a:bodyPr/>
        <a:lstStyle/>
        <a:p>
          <a:pPr>
            <a:lnSpc>
              <a:spcPct val="100000"/>
            </a:lnSpc>
          </a:pPr>
          <a:r>
            <a:rPr lang="en-US" b="1"/>
            <a:t>Data Filtering</a:t>
          </a:r>
          <a:r>
            <a:rPr lang="en-US"/>
            <a:t>: Has 20 data columns, which were reduced 5 meaningful data columns: movie_id, title, overview, genre, keywords, cast and crew.</a:t>
          </a:r>
        </a:p>
      </dgm:t>
    </dgm:pt>
    <dgm:pt modelId="{6BCFCC9B-0894-4464-9803-4367D8DA0092}" type="parTrans" cxnId="{E3177CDB-E97B-490B-9339-06633718BE66}">
      <dgm:prSet/>
      <dgm:spPr/>
      <dgm:t>
        <a:bodyPr/>
        <a:lstStyle/>
        <a:p>
          <a:endParaRPr lang="en-US"/>
        </a:p>
      </dgm:t>
    </dgm:pt>
    <dgm:pt modelId="{23B0C251-B9A4-412F-869D-54A35CA6B5D2}" type="sibTrans" cxnId="{E3177CDB-E97B-490B-9339-06633718BE66}">
      <dgm:prSet/>
      <dgm:spPr/>
      <dgm:t>
        <a:bodyPr/>
        <a:lstStyle/>
        <a:p>
          <a:endParaRPr lang="en-US"/>
        </a:p>
      </dgm:t>
    </dgm:pt>
    <dgm:pt modelId="{AA626489-5083-4AB1-89FC-DED32C65457C}">
      <dgm:prSet/>
      <dgm:spPr/>
      <dgm:t>
        <a:bodyPr/>
        <a:lstStyle/>
        <a:p>
          <a:pPr>
            <a:lnSpc>
              <a:spcPct val="100000"/>
            </a:lnSpc>
          </a:pPr>
          <a:r>
            <a:rPr lang="en-US" b="1"/>
            <a:t>Combining metadata: </a:t>
          </a:r>
          <a:r>
            <a:rPr lang="en-US"/>
            <a:t>Create</a:t>
          </a:r>
          <a:r>
            <a:rPr lang="en-US" b="1"/>
            <a:t> </a:t>
          </a:r>
          <a:r>
            <a:rPr lang="en-US"/>
            <a:t>a combined field </a:t>
          </a:r>
          <a:r>
            <a:rPr lang="en-US" b="1"/>
            <a:t>tags</a:t>
          </a:r>
          <a:r>
            <a:rPr lang="en-US"/>
            <a:t> to unify all textual metadata.</a:t>
          </a:r>
        </a:p>
      </dgm:t>
    </dgm:pt>
    <dgm:pt modelId="{7CBAFA9B-57EA-4ABE-986B-EC944A81AE78}" type="parTrans" cxnId="{485BA784-96D8-477A-BB26-7728F1EED8E8}">
      <dgm:prSet/>
      <dgm:spPr/>
      <dgm:t>
        <a:bodyPr/>
        <a:lstStyle/>
        <a:p>
          <a:endParaRPr lang="en-US"/>
        </a:p>
      </dgm:t>
    </dgm:pt>
    <dgm:pt modelId="{AC680353-5426-4DAF-A5EF-AE05ACFBCBF9}" type="sibTrans" cxnId="{485BA784-96D8-477A-BB26-7728F1EED8E8}">
      <dgm:prSet/>
      <dgm:spPr/>
      <dgm:t>
        <a:bodyPr/>
        <a:lstStyle/>
        <a:p>
          <a:endParaRPr lang="en-US"/>
        </a:p>
      </dgm:t>
    </dgm:pt>
    <dgm:pt modelId="{F7CF8167-5953-473A-8A23-39A7EFA9EB67}">
      <dgm:prSet/>
      <dgm:spPr/>
      <dgm:t>
        <a:bodyPr/>
        <a:lstStyle/>
        <a:p>
          <a:pPr>
            <a:lnSpc>
              <a:spcPct val="100000"/>
            </a:lnSpc>
          </a:pPr>
          <a:r>
            <a:rPr lang="en-US" b="1"/>
            <a:t>Issues encountered </a:t>
          </a:r>
          <a:r>
            <a:rPr lang="en-US"/>
            <a:t>while filtering data:</a:t>
          </a:r>
        </a:p>
      </dgm:t>
    </dgm:pt>
    <dgm:pt modelId="{25B7F996-FA7A-459A-9B54-46F2854155A5}" type="parTrans" cxnId="{0533DFF7-0A4E-4424-BF46-D9B68023F322}">
      <dgm:prSet/>
      <dgm:spPr/>
      <dgm:t>
        <a:bodyPr/>
        <a:lstStyle/>
        <a:p>
          <a:endParaRPr lang="en-US"/>
        </a:p>
      </dgm:t>
    </dgm:pt>
    <dgm:pt modelId="{3323D4D8-086E-49CE-82EC-9DF145FFEE6C}" type="sibTrans" cxnId="{0533DFF7-0A4E-4424-BF46-D9B68023F322}">
      <dgm:prSet/>
      <dgm:spPr/>
      <dgm:t>
        <a:bodyPr/>
        <a:lstStyle/>
        <a:p>
          <a:endParaRPr lang="en-US"/>
        </a:p>
      </dgm:t>
    </dgm:pt>
    <dgm:pt modelId="{CC027B6C-BD2F-4CF8-9218-A9AFEC2744FE}">
      <dgm:prSet/>
      <dgm:spPr/>
      <dgm:t>
        <a:bodyPr/>
        <a:lstStyle/>
        <a:p>
          <a:pPr>
            <a:lnSpc>
              <a:spcPct val="100000"/>
            </a:lnSpc>
          </a:pPr>
          <a:r>
            <a:rPr lang="en-US"/>
            <a:t>Missing poster images</a:t>
          </a:r>
        </a:p>
      </dgm:t>
    </dgm:pt>
    <dgm:pt modelId="{F6408275-4E4C-4B56-93B7-5F6420D3E44F}" type="parTrans" cxnId="{3684D0E2-0450-4B77-A204-AA8B3A5CD1DA}">
      <dgm:prSet/>
      <dgm:spPr/>
      <dgm:t>
        <a:bodyPr/>
        <a:lstStyle/>
        <a:p>
          <a:endParaRPr lang="en-US"/>
        </a:p>
      </dgm:t>
    </dgm:pt>
    <dgm:pt modelId="{F681A8BF-8253-477A-923B-0FADFBE978BD}" type="sibTrans" cxnId="{3684D0E2-0450-4B77-A204-AA8B3A5CD1DA}">
      <dgm:prSet/>
      <dgm:spPr/>
      <dgm:t>
        <a:bodyPr/>
        <a:lstStyle/>
        <a:p>
          <a:endParaRPr lang="en-US"/>
        </a:p>
      </dgm:t>
    </dgm:pt>
    <dgm:pt modelId="{C780FE3C-C920-4984-88B5-341CC13F82C8}">
      <dgm:prSet/>
      <dgm:spPr/>
      <dgm:t>
        <a:bodyPr/>
        <a:lstStyle/>
        <a:p>
          <a:pPr>
            <a:lnSpc>
              <a:spcPct val="100000"/>
            </a:lnSpc>
          </a:pPr>
          <a:r>
            <a:rPr lang="en-US"/>
            <a:t>Null/empty values in metadata</a:t>
          </a:r>
        </a:p>
      </dgm:t>
    </dgm:pt>
    <dgm:pt modelId="{315AD203-EC2D-4FFD-8C4A-863F4C852D55}" type="parTrans" cxnId="{605055E3-2C96-434C-8809-AAE8C4D03F95}">
      <dgm:prSet/>
      <dgm:spPr/>
      <dgm:t>
        <a:bodyPr/>
        <a:lstStyle/>
        <a:p>
          <a:endParaRPr lang="en-US"/>
        </a:p>
      </dgm:t>
    </dgm:pt>
    <dgm:pt modelId="{8CD0BC7F-421C-42F7-98A5-53850C8520D0}" type="sibTrans" cxnId="{605055E3-2C96-434C-8809-AAE8C4D03F95}">
      <dgm:prSet/>
      <dgm:spPr/>
      <dgm:t>
        <a:bodyPr/>
        <a:lstStyle/>
        <a:p>
          <a:endParaRPr lang="en-US"/>
        </a:p>
      </dgm:t>
    </dgm:pt>
    <dgm:pt modelId="{1304A9CA-F06D-46CA-8766-BED39F3A70B7}">
      <dgm:prSet/>
      <dgm:spPr/>
      <dgm:t>
        <a:bodyPr/>
        <a:lstStyle/>
        <a:p>
          <a:pPr>
            <a:lnSpc>
              <a:spcPct val="100000"/>
            </a:lnSpc>
          </a:pPr>
          <a:r>
            <a:rPr lang="en-US"/>
            <a:t>Inconsistent formatting of text fields</a:t>
          </a:r>
        </a:p>
      </dgm:t>
    </dgm:pt>
    <dgm:pt modelId="{0AFDCA59-C753-4491-A14A-72F45BC90C4A}" type="parTrans" cxnId="{80DAEF15-7570-44EA-BFE2-1317E7BA452A}">
      <dgm:prSet/>
      <dgm:spPr/>
      <dgm:t>
        <a:bodyPr/>
        <a:lstStyle/>
        <a:p>
          <a:endParaRPr lang="en-US"/>
        </a:p>
      </dgm:t>
    </dgm:pt>
    <dgm:pt modelId="{63974E47-B22A-460F-BF34-1D43ACB79E6A}" type="sibTrans" cxnId="{80DAEF15-7570-44EA-BFE2-1317E7BA452A}">
      <dgm:prSet/>
      <dgm:spPr/>
      <dgm:t>
        <a:bodyPr/>
        <a:lstStyle/>
        <a:p>
          <a:endParaRPr lang="en-US"/>
        </a:p>
      </dgm:t>
    </dgm:pt>
    <dgm:pt modelId="{D3B0A3E8-F11E-4827-A278-D1F49F0F3974}" type="pres">
      <dgm:prSet presAssocID="{EF54F423-A277-47B0-B8F7-1BF59B3239B8}" presName="root" presStyleCnt="0">
        <dgm:presLayoutVars>
          <dgm:dir/>
          <dgm:resizeHandles val="exact"/>
        </dgm:presLayoutVars>
      </dgm:prSet>
      <dgm:spPr/>
    </dgm:pt>
    <dgm:pt modelId="{E52C1660-8586-4C32-AF8D-38E81EEB4948}" type="pres">
      <dgm:prSet presAssocID="{2D7EA465-2447-48D8-BDDF-694236E22890}" presName="compNode" presStyleCnt="0"/>
      <dgm:spPr/>
    </dgm:pt>
    <dgm:pt modelId="{D3552BF1-CD22-4C4F-8F8C-8C1356515900}" type="pres">
      <dgm:prSet presAssocID="{2D7EA465-2447-48D8-BDDF-694236E22890}" presName="bgRect" presStyleLbl="bgShp" presStyleIdx="0" presStyleCnt="5"/>
      <dgm:spPr/>
    </dgm:pt>
    <dgm:pt modelId="{35345128-DD7D-4323-B61C-3D88261D3C2E}" type="pres">
      <dgm:prSet presAssocID="{2D7EA465-2447-48D8-BDDF-694236E2289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617363B1-A8B3-4388-9BA4-D856B3C634FF}" type="pres">
      <dgm:prSet presAssocID="{2D7EA465-2447-48D8-BDDF-694236E22890}" presName="spaceRect" presStyleCnt="0"/>
      <dgm:spPr/>
    </dgm:pt>
    <dgm:pt modelId="{486B12A4-FF43-439E-8C0F-1D7A0E8C3E7E}" type="pres">
      <dgm:prSet presAssocID="{2D7EA465-2447-48D8-BDDF-694236E22890}" presName="parTx" presStyleLbl="revTx" presStyleIdx="0" presStyleCnt="6">
        <dgm:presLayoutVars>
          <dgm:chMax val="0"/>
          <dgm:chPref val="0"/>
        </dgm:presLayoutVars>
      </dgm:prSet>
      <dgm:spPr/>
    </dgm:pt>
    <dgm:pt modelId="{1AA4860C-4E6F-4C42-821C-DFA5A4FD47BC}" type="pres">
      <dgm:prSet presAssocID="{6F8488BD-B602-44F3-8EA6-9BB1B0D4D699}" presName="sibTrans" presStyleCnt="0"/>
      <dgm:spPr/>
    </dgm:pt>
    <dgm:pt modelId="{F2ED9F6F-B726-46D6-9C08-11048B93A081}" type="pres">
      <dgm:prSet presAssocID="{F71BCB7D-44FF-4193-93AD-6ABD7BB5A3B3}" presName="compNode" presStyleCnt="0"/>
      <dgm:spPr/>
    </dgm:pt>
    <dgm:pt modelId="{9AB9FC3C-E50B-4DFF-965F-97FAAA50D60E}" type="pres">
      <dgm:prSet presAssocID="{F71BCB7D-44FF-4193-93AD-6ABD7BB5A3B3}" presName="bgRect" presStyleLbl="bgShp" presStyleIdx="1" presStyleCnt="5"/>
      <dgm:spPr/>
    </dgm:pt>
    <dgm:pt modelId="{7AC88630-CB6A-4829-A097-83F1BBB58C0B}" type="pres">
      <dgm:prSet presAssocID="{F71BCB7D-44FF-4193-93AD-6ABD7BB5A3B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Video camera"/>
        </a:ext>
      </dgm:extLst>
    </dgm:pt>
    <dgm:pt modelId="{EE10B4DB-B0EE-4D44-B340-596FEB7430C3}" type="pres">
      <dgm:prSet presAssocID="{F71BCB7D-44FF-4193-93AD-6ABD7BB5A3B3}" presName="spaceRect" presStyleCnt="0"/>
      <dgm:spPr/>
    </dgm:pt>
    <dgm:pt modelId="{4DA48E4E-88A4-46A9-A455-21D839917292}" type="pres">
      <dgm:prSet presAssocID="{F71BCB7D-44FF-4193-93AD-6ABD7BB5A3B3}" presName="parTx" presStyleLbl="revTx" presStyleIdx="1" presStyleCnt="6">
        <dgm:presLayoutVars>
          <dgm:chMax val="0"/>
          <dgm:chPref val="0"/>
        </dgm:presLayoutVars>
      </dgm:prSet>
      <dgm:spPr/>
    </dgm:pt>
    <dgm:pt modelId="{CE7AF749-6BAC-4581-9355-B2AE5EFFEB6C}" type="pres">
      <dgm:prSet presAssocID="{FEFDF25B-A2DB-4016-90E4-30966A7FAC1C}" presName="sibTrans" presStyleCnt="0"/>
      <dgm:spPr/>
    </dgm:pt>
    <dgm:pt modelId="{7128CFE9-9165-4766-ACC5-6587757A51C6}" type="pres">
      <dgm:prSet presAssocID="{F43A75B7-28DD-4C7D-8998-224584C9F843}" presName="compNode" presStyleCnt="0"/>
      <dgm:spPr/>
    </dgm:pt>
    <dgm:pt modelId="{6A97E21F-6E4A-45C6-A2D9-B75CA1CC0B0F}" type="pres">
      <dgm:prSet presAssocID="{F43A75B7-28DD-4C7D-8998-224584C9F843}" presName="bgRect" presStyleLbl="bgShp" presStyleIdx="2" presStyleCnt="5"/>
      <dgm:spPr/>
    </dgm:pt>
    <dgm:pt modelId="{064A5FBC-3A3D-4DEE-8C02-2CED88B98A48}" type="pres">
      <dgm:prSet presAssocID="{F43A75B7-28DD-4C7D-8998-224584C9F84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ilter"/>
        </a:ext>
      </dgm:extLst>
    </dgm:pt>
    <dgm:pt modelId="{D8C6B792-D8AA-47C1-8B48-119477972898}" type="pres">
      <dgm:prSet presAssocID="{F43A75B7-28DD-4C7D-8998-224584C9F843}" presName="spaceRect" presStyleCnt="0"/>
      <dgm:spPr/>
    </dgm:pt>
    <dgm:pt modelId="{1522B61F-0903-4137-A4F8-9CB8CAD64391}" type="pres">
      <dgm:prSet presAssocID="{F43A75B7-28DD-4C7D-8998-224584C9F843}" presName="parTx" presStyleLbl="revTx" presStyleIdx="2" presStyleCnt="6">
        <dgm:presLayoutVars>
          <dgm:chMax val="0"/>
          <dgm:chPref val="0"/>
        </dgm:presLayoutVars>
      </dgm:prSet>
      <dgm:spPr/>
    </dgm:pt>
    <dgm:pt modelId="{7E115552-5DAA-41BD-B265-068E1F453395}" type="pres">
      <dgm:prSet presAssocID="{23B0C251-B9A4-412F-869D-54A35CA6B5D2}" presName="sibTrans" presStyleCnt="0"/>
      <dgm:spPr/>
    </dgm:pt>
    <dgm:pt modelId="{F4405094-2A78-4CE4-89A1-53AE86D0E43C}" type="pres">
      <dgm:prSet presAssocID="{AA626489-5083-4AB1-89FC-DED32C65457C}" presName="compNode" presStyleCnt="0"/>
      <dgm:spPr/>
    </dgm:pt>
    <dgm:pt modelId="{596C9F31-FC1F-4EFB-9CDB-F5AF879D6D64}" type="pres">
      <dgm:prSet presAssocID="{AA626489-5083-4AB1-89FC-DED32C65457C}" presName="bgRect" presStyleLbl="bgShp" presStyleIdx="3" presStyleCnt="5"/>
      <dgm:spPr/>
    </dgm:pt>
    <dgm:pt modelId="{C29C2BC0-B7D9-4B2F-BD93-EB14CCFFA717}" type="pres">
      <dgm:prSet presAssocID="{AA626489-5083-4AB1-89FC-DED32C65457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aper"/>
        </a:ext>
      </dgm:extLst>
    </dgm:pt>
    <dgm:pt modelId="{5455B8F0-818F-4631-AA69-B53430031244}" type="pres">
      <dgm:prSet presAssocID="{AA626489-5083-4AB1-89FC-DED32C65457C}" presName="spaceRect" presStyleCnt="0"/>
      <dgm:spPr/>
    </dgm:pt>
    <dgm:pt modelId="{89CFC1A1-5040-4E2B-9023-3B91A0BAA811}" type="pres">
      <dgm:prSet presAssocID="{AA626489-5083-4AB1-89FC-DED32C65457C}" presName="parTx" presStyleLbl="revTx" presStyleIdx="3" presStyleCnt="6">
        <dgm:presLayoutVars>
          <dgm:chMax val="0"/>
          <dgm:chPref val="0"/>
        </dgm:presLayoutVars>
      </dgm:prSet>
      <dgm:spPr/>
    </dgm:pt>
    <dgm:pt modelId="{3531B909-9D92-4E92-A362-1F12FB3DFC37}" type="pres">
      <dgm:prSet presAssocID="{AC680353-5426-4DAF-A5EF-AE05ACFBCBF9}" presName="sibTrans" presStyleCnt="0"/>
      <dgm:spPr/>
    </dgm:pt>
    <dgm:pt modelId="{593D5BA0-86FA-4002-9DF4-DE094991D60B}" type="pres">
      <dgm:prSet presAssocID="{F7CF8167-5953-473A-8A23-39A7EFA9EB67}" presName="compNode" presStyleCnt="0"/>
      <dgm:spPr/>
    </dgm:pt>
    <dgm:pt modelId="{B0980527-08F5-4F71-8430-7D59508709E9}" type="pres">
      <dgm:prSet presAssocID="{F7CF8167-5953-473A-8A23-39A7EFA9EB67}" presName="bgRect" presStyleLbl="bgShp" presStyleIdx="4" presStyleCnt="5"/>
      <dgm:spPr/>
    </dgm:pt>
    <dgm:pt modelId="{E73E6666-BBA0-4591-99CC-FF9DFE10E47B}" type="pres">
      <dgm:prSet presAssocID="{F7CF8167-5953-473A-8A23-39A7EFA9EB6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Table"/>
        </a:ext>
      </dgm:extLst>
    </dgm:pt>
    <dgm:pt modelId="{2E130381-295A-462E-9602-F46A9B5ED158}" type="pres">
      <dgm:prSet presAssocID="{F7CF8167-5953-473A-8A23-39A7EFA9EB67}" presName="spaceRect" presStyleCnt="0"/>
      <dgm:spPr/>
    </dgm:pt>
    <dgm:pt modelId="{96E10B15-2255-4F51-8836-EA43228F5FAD}" type="pres">
      <dgm:prSet presAssocID="{F7CF8167-5953-473A-8A23-39A7EFA9EB67}" presName="parTx" presStyleLbl="revTx" presStyleIdx="4" presStyleCnt="6">
        <dgm:presLayoutVars>
          <dgm:chMax val="0"/>
          <dgm:chPref val="0"/>
        </dgm:presLayoutVars>
      </dgm:prSet>
      <dgm:spPr/>
    </dgm:pt>
    <dgm:pt modelId="{B74FF312-4A2A-4B23-A690-49CBEA8AA1D5}" type="pres">
      <dgm:prSet presAssocID="{F7CF8167-5953-473A-8A23-39A7EFA9EB67}" presName="desTx" presStyleLbl="revTx" presStyleIdx="5" presStyleCnt="6">
        <dgm:presLayoutVars/>
      </dgm:prSet>
      <dgm:spPr/>
    </dgm:pt>
  </dgm:ptLst>
  <dgm:cxnLst>
    <dgm:cxn modelId="{80DAEF15-7570-44EA-BFE2-1317E7BA452A}" srcId="{F7CF8167-5953-473A-8A23-39A7EFA9EB67}" destId="{1304A9CA-F06D-46CA-8766-BED39F3A70B7}" srcOrd="2" destOrd="0" parTransId="{0AFDCA59-C753-4491-A14A-72F45BC90C4A}" sibTransId="{63974E47-B22A-460F-BF34-1D43ACB79E6A}"/>
    <dgm:cxn modelId="{6DDA0B35-25B9-419B-8091-BB9D406393E5}" srcId="{EF54F423-A277-47B0-B8F7-1BF59B3239B8}" destId="{2D7EA465-2447-48D8-BDDF-694236E22890}" srcOrd="0" destOrd="0" parTransId="{49EC27AD-A61B-4BA0-AD9A-B639930F562E}" sibTransId="{6F8488BD-B602-44F3-8EA6-9BB1B0D4D699}"/>
    <dgm:cxn modelId="{8C260D6E-22B6-4C3B-8951-741C6498A65F}" type="presOf" srcId="{F71BCB7D-44FF-4193-93AD-6ABD7BB5A3B3}" destId="{4DA48E4E-88A4-46A9-A455-21D839917292}" srcOrd="0" destOrd="0" presId="urn:microsoft.com/office/officeart/2018/2/layout/IconVerticalSolidList"/>
    <dgm:cxn modelId="{62202F83-1423-4BFE-95A2-DC9501EF0989}" type="presOf" srcId="{C780FE3C-C920-4984-88B5-341CC13F82C8}" destId="{B74FF312-4A2A-4B23-A690-49CBEA8AA1D5}" srcOrd="0" destOrd="1" presId="urn:microsoft.com/office/officeart/2018/2/layout/IconVerticalSolidList"/>
    <dgm:cxn modelId="{485BA784-96D8-477A-BB26-7728F1EED8E8}" srcId="{EF54F423-A277-47B0-B8F7-1BF59B3239B8}" destId="{AA626489-5083-4AB1-89FC-DED32C65457C}" srcOrd="3" destOrd="0" parTransId="{7CBAFA9B-57EA-4ABE-986B-EC944A81AE78}" sibTransId="{AC680353-5426-4DAF-A5EF-AE05ACFBCBF9}"/>
    <dgm:cxn modelId="{E06E5B87-17B6-4CF3-94E7-E9506D099142}" type="presOf" srcId="{F7CF8167-5953-473A-8A23-39A7EFA9EB67}" destId="{96E10B15-2255-4F51-8836-EA43228F5FAD}" srcOrd="0" destOrd="0" presId="urn:microsoft.com/office/officeart/2018/2/layout/IconVerticalSolidList"/>
    <dgm:cxn modelId="{A613BA94-EFE6-4081-AE31-6AAAEF8B64D8}" type="presOf" srcId="{CC027B6C-BD2F-4CF8-9218-A9AFEC2744FE}" destId="{B74FF312-4A2A-4B23-A690-49CBEA8AA1D5}" srcOrd="0" destOrd="0" presId="urn:microsoft.com/office/officeart/2018/2/layout/IconVerticalSolidList"/>
    <dgm:cxn modelId="{55A9B096-00EB-4744-9E18-F7ECF150D202}" srcId="{EF54F423-A277-47B0-B8F7-1BF59B3239B8}" destId="{F71BCB7D-44FF-4193-93AD-6ABD7BB5A3B3}" srcOrd="1" destOrd="0" parTransId="{56DDC9A2-C2C4-40D3-BD69-105A85049EF7}" sibTransId="{FEFDF25B-A2DB-4016-90E4-30966A7FAC1C}"/>
    <dgm:cxn modelId="{969816AC-65D3-4DD5-8589-3D5A7A0B3A01}" type="presOf" srcId="{AA626489-5083-4AB1-89FC-DED32C65457C}" destId="{89CFC1A1-5040-4E2B-9023-3B91A0BAA811}" srcOrd="0" destOrd="0" presId="urn:microsoft.com/office/officeart/2018/2/layout/IconVerticalSolidList"/>
    <dgm:cxn modelId="{AB12FEBD-580B-4C57-9832-4B8FFBF76457}" type="presOf" srcId="{1304A9CA-F06D-46CA-8766-BED39F3A70B7}" destId="{B74FF312-4A2A-4B23-A690-49CBEA8AA1D5}" srcOrd="0" destOrd="2" presId="urn:microsoft.com/office/officeart/2018/2/layout/IconVerticalSolidList"/>
    <dgm:cxn modelId="{FD5C93BE-9608-424A-A3A0-511FC051D933}" type="presOf" srcId="{F43A75B7-28DD-4C7D-8998-224584C9F843}" destId="{1522B61F-0903-4137-A4F8-9CB8CAD64391}" srcOrd="0" destOrd="0" presId="urn:microsoft.com/office/officeart/2018/2/layout/IconVerticalSolidList"/>
    <dgm:cxn modelId="{582243D0-E3A1-43C8-9FC2-1B74631B250C}" type="presOf" srcId="{EF54F423-A277-47B0-B8F7-1BF59B3239B8}" destId="{D3B0A3E8-F11E-4827-A278-D1F49F0F3974}" srcOrd="0" destOrd="0" presId="urn:microsoft.com/office/officeart/2018/2/layout/IconVerticalSolidList"/>
    <dgm:cxn modelId="{7CA2E5D6-53E8-492D-9215-7BA51A0D7ED5}" type="presOf" srcId="{2D7EA465-2447-48D8-BDDF-694236E22890}" destId="{486B12A4-FF43-439E-8C0F-1D7A0E8C3E7E}" srcOrd="0" destOrd="0" presId="urn:microsoft.com/office/officeart/2018/2/layout/IconVerticalSolidList"/>
    <dgm:cxn modelId="{E3177CDB-E97B-490B-9339-06633718BE66}" srcId="{EF54F423-A277-47B0-B8F7-1BF59B3239B8}" destId="{F43A75B7-28DD-4C7D-8998-224584C9F843}" srcOrd="2" destOrd="0" parTransId="{6BCFCC9B-0894-4464-9803-4367D8DA0092}" sibTransId="{23B0C251-B9A4-412F-869D-54A35CA6B5D2}"/>
    <dgm:cxn modelId="{3684D0E2-0450-4B77-A204-AA8B3A5CD1DA}" srcId="{F7CF8167-5953-473A-8A23-39A7EFA9EB67}" destId="{CC027B6C-BD2F-4CF8-9218-A9AFEC2744FE}" srcOrd="0" destOrd="0" parTransId="{F6408275-4E4C-4B56-93B7-5F6420D3E44F}" sibTransId="{F681A8BF-8253-477A-923B-0FADFBE978BD}"/>
    <dgm:cxn modelId="{605055E3-2C96-434C-8809-AAE8C4D03F95}" srcId="{F7CF8167-5953-473A-8A23-39A7EFA9EB67}" destId="{C780FE3C-C920-4984-88B5-341CC13F82C8}" srcOrd="1" destOrd="0" parTransId="{315AD203-EC2D-4FFD-8C4A-863F4C852D55}" sibTransId="{8CD0BC7F-421C-42F7-98A5-53850C8520D0}"/>
    <dgm:cxn modelId="{0533DFF7-0A4E-4424-BF46-D9B68023F322}" srcId="{EF54F423-A277-47B0-B8F7-1BF59B3239B8}" destId="{F7CF8167-5953-473A-8A23-39A7EFA9EB67}" srcOrd="4" destOrd="0" parTransId="{25B7F996-FA7A-459A-9B54-46F2854155A5}" sibTransId="{3323D4D8-086E-49CE-82EC-9DF145FFEE6C}"/>
    <dgm:cxn modelId="{186DDF8D-AE29-4FDD-B4E7-F34FBD30CC2C}" type="presParOf" srcId="{D3B0A3E8-F11E-4827-A278-D1F49F0F3974}" destId="{E52C1660-8586-4C32-AF8D-38E81EEB4948}" srcOrd="0" destOrd="0" presId="urn:microsoft.com/office/officeart/2018/2/layout/IconVerticalSolidList"/>
    <dgm:cxn modelId="{F7191E1D-A383-45BA-87B5-A568A76A7691}" type="presParOf" srcId="{E52C1660-8586-4C32-AF8D-38E81EEB4948}" destId="{D3552BF1-CD22-4C4F-8F8C-8C1356515900}" srcOrd="0" destOrd="0" presId="urn:microsoft.com/office/officeart/2018/2/layout/IconVerticalSolidList"/>
    <dgm:cxn modelId="{78D0214B-3CCA-4BBA-AE72-F4E81CDA8103}" type="presParOf" srcId="{E52C1660-8586-4C32-AF8D-38E81EEB4948}" destId="{35345128-DD7D-4323-B61C-3D88261D3C2E}" srcOrd="1" destOrd="0" presId="urn:microsoft.com/office/officeart/2018/2/layout/IconVerticalSolidList"/>
    <dgm:cxn modelId="{4B730C4E-02F0-4B2A-B223-23F57B7FB653}" type="presParOf" srcId="{E52C1660-8586-4C32-AF8D-38E81EEB4948}" destId="{617363B1-A8B3-4388-9BA4-D856B3C634FF}" srcOrd="2" destOrd="0" presId="urn:microsoft.com/office/officeart/2018/2/layout/IconVerticalSolidList"/>
    <dgm:cxn modelId="{95F4A676-B650-42DB-8DA4-66A9DDD0484A}" type="presParOf" srcId="{E52C1660-8586-4C32-AF8D-38E81EEB4948}" destId="{486B12A4-FF43-439E-8C0F-1D7A0E8C3E7E}" srcOrd="3" destOrd="0" presId="urn:microsoft.com/office/officeart/2018/2/layout/IconVerticalSolidList"/>
    <dgm:cxn modelId="{FEE1209E-2EEB-4499-A3E0-05935DC48DC2}" type="presParOf" srcId="{D3B0A3E8-F11E-4827-A278-D1F49F0F3974}" destId="{1AA4860C-4E6F-4C42-821C-DFA5A4FD47BC}" srcOrd="1" destOrd="0" presId="urn:microsoft.com/office/officeart/2018/2/layout/IconVerticalSolidList"/>
    <dgm:cxn modelId="{0628FBAC-6ECB-40BB-87D1-FFC379BAEF4B}" type="presParOf" srcId="{D3B0A3E8-F11E-4827-A278-D1F49F0F3974}" destId="{F2ED9F6F-B726-46D6-9C08-11048B93A081}" srcOrd="2" destOrd="0" presId="urn:microsoft.com/office/officeart/2018/2/layout/IconVerticalSolidList"/>
    <dgm:cxn modelId="{1739EABB-2B86-4752-8FEA-DFA32CC7407C}" type="presParOf" srcId="{F2ED9F6F-B726-46D6-9C08-11048B93A081}" destId="{9AB9FC3C-E50B-4DFF-965F-97FAAA50D60E}" srcOrd="0" destOrd="0" presId="urn:microsoft.com/office/officeart/2018/2/layout/IconVerticalSolidList"/>
    <dgm:cxn modelId="{CE7F5B09-37EC-4FFE-B4C7-48AEF9666A81}" type="presParOf" srcId="{F2ED9F6F-B726-46D6-9C08-11048B93A081}" destId="{7AC88630-CB6A-4829-A097-83F1BBB58C0B}" srcOrd="1" destOrd="0" presId="urn:microsoft.com/office/officeart/2018/2/layout/IconVerticalSolidList"/>
    <dgm:cxn modelId="{A148943C-CEF8-4B18-A159-1A11179B7AF1}" type="presParOf" srcId="{F2ED9F6F-B726-46D6-9C08-11048B93A081}" destId="{EE10B4DB-B0EE-4D44-B340-596FEB7430C3}" srcOrd="2" destOrd="0" presId="urn:microsoft.com/office/officeart/2018/2/layout/IconVerticalSolidList"/>
    <dgm:cxn modelId="{8EE8822C-6D5D-4C69-B2B5-B2E4B39FD7C0}" type="presParOf" srcId="{F2ED9F6F-B726-46D6-9C08-11048B93A081}" destId="{4DA48E4E-88A4-46A9-A455-21D839917292}" srcOrd="3" destOrd="0" presId="urn:microsoft.com/office/officeart/2018/2/layout/IconVerticalSolidList"/>
    <dgm:cxn modelId="{F1300FDF-F35F-4420-A699-8A3778894CEF}" type="presParOf" srcId="{D3B0A3E8-F11E-4827-A278-D1F49F0F3974}" destId="{CE7AF749-6BAC-4581-9355-B2AE5EFFEB6C}" srcOrd="3" destOrd="0" presId="urn:microsoft.com/office/officeart/2018/2/layout/IconVerticalSolidList"/>
    <dgm:cxn modelId="{A9B5B21E-4265-4079-8B1E-0112C9D4396F}" type="presParOf" srcId="{D3B0A3E8-F11E-4827-A278-D1F49F0F3974}" destId="{7128CFE9-9165-4766-ACC5-6587757A51C6}" srcOrd="4" destOrd="0" presId="urn:microsoft.com/office/officeart/2018/2/layout/IconVerticalSolidList"/>
    <dgm:cxn modelId="{603A0A51-8A58-4E50-A6B5-D18BFFC13D17}" type="presParOf" srcId="{7128CFE9-9165-4766-ACC5-6587757A51C6}" destId="{6A97E21F-6E4A-45C6-A2D9-B75CA1CC0B0F}" srcOrd="0" destOrd="0" presId="urn:microsoft.com/office/officeart/2018/2/layout/IconVerticalSolidList"/>
    <dgm:cxn modelId="{76368187-87D0-4DFD-9645-96DBAB3AC0DF}" type="presParOf" srcId="{7128CFE9-9165-4766-ACC5-6587757A51C6}" destId="{064A5FBC-3A3D-4DEE-8C02-2CED88B98A48}" srcOrd="1" destOrd="0" presId="urn:microsoft.com/office/officeart/2018/2/layout/IconVerticalSolidList"/>
    <dgm:cxn modelId="{B7B6D993-CE35-4F4C-8E6A-C358E89CCBBB}" type="presParOf" srcId="{7128CFE9-9165-4766-ACC5-6587757A51C6}" destId="{D8C6B792-D8AA-47C1-8B48-119477972898}" srcOrd="2" destOrd="0" presId="urn:microsoft.com/office/officeart/2018/2/layout/IconVerticalSolidList"/>
    <dgm:cxn modelId="{89381A59-239B-4DCF-B430-E47841FEB76F}" type="presParOf" srcId="{7128CFE9-9165-4766-ACC5-6587757A51C6}" destId="{1522B61F-0903-4137-A4F8-9CB8CAD64391}" srcOrd="3" destOrd="0" presId="urn:microsoft.com/office/officeart/2018/2/layout/IconVerticalSolidList"/>
    <dgm:cxn modelId="{7F96D766-F208-42DE-AE31-6BDAD6D845FA}" type="presParOf" srcId="{D3B0A3E8-F11E-4827-A278-D1F49F0F3974}" destId="{7E115552-5DAA-41BD-B265-068E1F453395}" srcOrd="5" destOrd="0" presId="urn:microsoft.com/office/officeart/2018/2/layout/IconVerticalSolidList"/>
    <dgm:cxn modelId="{A8D94C27-9B3A-4E84-8FDD-8C84D45F52E7}" type="presParOf" srcId="{D3B0A3E8-F11E-4827-A278-D1F49F0F3974}" destId="{F4405094-2A78-4CE4-89A1-53AE86D0E43C}" srcOrd="6" destOrd="0" presId="urn:microsoft.com/office/officeart/2018/2/layout/IconVerticalSolidList"/>
    <dgm:cxn modelId="{843A8CDB-1446-46BC-9042-B967617327FC}" type="presParOf" srcId="{F4405094-2A78-4CE4-89A1-53AE86D0E43C}" destId="{596C9F31-FC1F-4EFB-9CDB-F5AF879D6D64}" srcOrd="0" destOrd="0" presId="urn:microsoft.com/office/officeart/2018/2/layout/IconVerticalSolidList"/>
    <dgm:cxn modelId="{79A134BD-06B9-4A7D-84B6-8E8BF3C364EE}" type="presParOf" srcId="{F4405094-2A78-4CE4-89A1-53AE86D0E43C}" destId="{C29C2BC0-B7D9-4B2F-BD93-EB14CCFFA717}" srcOrd="1" destOrd="0" presId="urn:microsoft.com/office/officeart/2018/2/layout/IconVerticalSolidList"/>
    <dgm:cxn modelId="{E0DF3356-B75E-41CF-8651-459C58FC1116}" type="presParOf" srcId="{F4405094-2A78-4CE4-89A1-53AE86D0E43C}" destId="{5455B8F0-818F-4631-AA69-B53430031244}" srcOrd="2" destOrd="0" presId="urn:microsoft.com/office/officeart/2018/2/layout/IconVerticalSolidList"/>
    <dgm:cxn modelId="{80C7E78E-61E3-45F0-AFFE-0090F2BB0809}" type="presParOf" srcId="{F4405094-2A78-4CE4-89A1-53AE86D0E43C}" destId="{89CFC1A1-5040-4E2B-9023-3B91A0BAA811}" srcOrd="3" destOrd="0" presId="urn:microsoft.com/office/officeart/2018/2/layout/IconVerticalSolidList"/>
    <dgm:cxn modelId="{45B3BE81-F8F0-4206-A480-ACC9AF541736}" type="presParOf" srcId="{D3B0A3E8-F11E-4827-A278-D1F49F0F3974}" destId="{3531B909-9D92-4E92-A362-1F12FB3DFC37}" srcOrd="7" destOrd="0" presId="urn:microsoft.com/office/officeart/2018/2/layout/IconVerticalSolidList"/>
    <dgm:cxn modelId="{D382EC74-34B3-49CD-835B-DC1505C52A58}" type="presParOf" srcId="{D3B0A3E8-F11E-4827-A278-D1F49F0F3974}" destId="{593D5BA0-86FA-4002-9DF4-DE094991D60B}" srcOrd="8" destOrd="0" presId="urn:microsoft.com/office/officeart/2018/2/layout/IconVerticalSolidList"/>
    <dgm:cxn modelId="{CCEEA61C-BA99-463C-98CD-E5746F3BB558}" type="presParOf" srcId="{593D5BA0-86FA-4002-9DF4-DE094991D60B}" destId="{B0980527-08F5-4F71-8430-7D59508709E9}" srcOrd="0" destOrd="0" presId="urn:microsoft.com/office/officeart/2018/2/layout/IconVerticalSolidList"/>
    <dgm:cxn modelId="{E9B15EB2-8B24-48AD-82E5-E2B7D2681227}" type="presParOf" srcId="{593D5BA0-86FA-4002-9DF4-DE094991D60B}" destId="{E73E6666-BBA0-4591-99CC-FF9DFE10E47B}" srcOrd="1" destOrd="0" presId="urn:microsoft.com/office/officeart/2018/2/layout/IconVerticalSolidList"/>
    <dgm:cxn modelId="{8F4F1B58-F8E6-4B68-87F3-3717E1E55622}" type="presParOf" srcId="{593D5BA0-86FA-4002-9DF4-DE094991D60B}" destId="{2E130381-295A-462E-9602-F46A9B5ED158}" srcOrd="2" destOrd="0" presId="urn:microsoft.com/office/officeart/2018/2/layout/IconVerticalSolidList"/>
    <dgm:cxn modelId="{096764FE-83BB-4586-B718-19E6D0727D23}" type="presParOf" srcId="{593D5BA0-86FA-4002-9DF4-DE094991D60B}" destId="{96E10B15-2255-4F51-8836-EA43228F5FAD}" srcOrd="3" destOrd="0" presId="urn:microsoft.com/office/officeart/2018/2/layout/IconVerticalSolidList"/>
    <dgm:cxn modelId="{07397D77-0E7D-4A5B-A4AA-FEB40C9C6C2E}" type="presParOf" srcId="{593D5BA0-86FA-4002-9DF4-DE094991D60B}" destId="{B74FF312-4A2A-4B23-A690-49CBEA8AA1D5}"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E56557C-800C-45CE-9C8C-5BBC0EEF707B}" type="doc">
      <dgm:prSet loTypeId="urn:microsoft.com/office/officeart/2005/8/layout/process1" loCatId="process" qsTypeId="urn:microsoft.com/office/officeart/2005/8/quickstyle/simple1" qsCatId="simple" csTypeId="urn:microsoft.com/office/officeart/2005/8/colors/accent2_2" csCatId="accent2" phldr="1"/>
      <dgm:spPr/>
      <dgm:t>
        <a:bodyPr/>
        <a:lstStyle/>
        <a:p>
          <a:endParaRPr lang="en-IN"/>
        </a:p>
      </dgm:t>
    </dgm:pt>
    <dgm:pt modelId="{14E175AA-A70C-4716-9D39-F4AE4416C388}">
      <dgm:prSet phldrT="[Text]" phldr="0" custT="1"/>
      <dgm:spPr/>
      <dgm:t>
        <a:bodyPr/>
        <a:lstStyle/>
        <a:p>
          <a:r>
            <a:rPr lang="en-IN" sz="1600" b="1" dirty="0"/>
            <a:t>NDCG Evaluation @K </a:t>
          </a:r>
        </a:p>
        <a:p>
          <a:r>
            <a:rPr lang="en-IN" sz="1600" dirty="0"/>
            <a:t>Compute relevance and ranking </a:t>
          </a:r>
        </a:p>
        <a:p>
          <a:r>
            <a:rPr lang="en-IN" sz="1600" dirty="0"/>
            <a:t>Validate result Ordering </a:t>
          </a:r>
        </a:p>
      </dgm:t>
    </dgm:pt>
    <dgm:pt modelId="{43922896-EAE9-462D-B3E7-68D57EDCE46A}" type="parTrans" cxnId="{91FD3EE3-3E97-4667-BA16-3FCC0F809C81}">
      <dgm:prSet/>
      <dgm:spPr/>
      <dgm:t>
        <a:bodyPr/>
        <a:lstStyle/>
        <a:p>
          <a:endParaRPr lang="en-IN"/>
        </a:p>
      </dgm:t>
    </dgm:pt>
    <dgm:pt modelId="{55A1C4AA-BA7A-4D0E-90F5-921F7A6D9AD4}" type="sibTrans" cxnId="{91FD3EE3-3E97-4667-BA16-3FCC0F809C81}">
      <dgm:prSet/>
      <dgm:spPr/>
      <dgm:t>
        <a:bodyPr/>
        <a:lstStyle/>
        <a:p>
          <a:endParaRPr lang="en-IN"/>
        </a:p>
      </dgm:t>
    </dgm:pt>
    <dgm:pt modelId="{F7EA966A-2228-4F0D-AD5D-45692D3E4AFF}">
      <dgm:prSet phldrT="[Text]" phldr="0" custT="1"/>
      <dgm:spPr/>
      <dgm:t>
        <a:bodyPr/>
        <a:lstStyle/>
        <a:p>
          <a:pPr algn="ctr"/>
          <a:r>
            <a:rPr lang="en-IN" sz="1600" b="1" dirty="0"/>
            <a:t>Final output </a:t>
          </a:r>
        </a:p>
        <a:p>
          <a:pPr algn="ctr"/>
          <a:r>
            <a:rPr lang="en-IN" sz="1600" dirty="0"/>
            <a:t>(UI implementation)</a:t>
          </a:r>
        </a:p>
        <a:p>
          <a:pPr algn="ctr"/>
          <a:r>
            <a:rPr lang="en-IN" sz="1600" dirty="0"/>
            <a:t>Ranked Movies + posters returned </a:t>
          </a:r>
        </a:p>
      </dgm:t>
    </dgm:pt>
    <dgm:pt modelId="{02DBD97A-4294-4D9C-996D-88A8512CC6A5}" type="parTrans" cxnId="{25E418A7-02DD-487B-8F4E-8316A2ED7E51}">
      <dgm:prSet/>
      <dgm:spPr/>
      <dgm:t>
        <a:bodyPr/>
        <a:lstStyle/>
        <a:p>
          <a:endParaRPr lang="en-IN"/>
        </a:p>
      </dgm:t>
    </dgm:pt>
    <dgm:pt modelId="{818A295D-2F23-453B-A9E2-5790C194DB09}" type="sibTrans" cxnId="{25E418A7-02DD-487B-8F4E-8316A2ED7E51}">
      <dgm:prSet/>
      <dgm:spPr/>
      <dgm:t>
        <a:bodyPr/>
        <a:lstStyle/>
        <a:p>
          <a:endParaRPr lang="en-IN"/>
        </a:p>
      </dgm:t>
    </dgm:pt>
    <dgm:pt modelId="{D42E5EF5-ED90-447E-8495-A09CA26A7E75}">
      <dgm:prSet custT="1"/>
      <dgm:spPr/>
      <dgm:t>
        <a:bodyPr/>
        <a:lstStyle/>
        <a:p>
          <a:r>
            <a:rPr lang="en-IN" sz="1600" b="1" dirty="0"/>
            <a:t>Data Preprocessing</a:t>
          </a:r>
        </a:p>
        <a:p>
          <a:r>
            <a:rPr lang="en-IN" sz="1600" dirty="0"/>
            <a:t>(Tokenization,       </a:t>
          </a:r>
        </a:p>
        <a:p>
          <a:r>
            <a:rPr lang="en-IN" sz="1600" dirty="0"/>
            <a:t>Lemmatization,</a:t>
          </a:r>
        </a:p>
        <a:p>
          <a:r>
            <a:rPr lang="en-IN" sz="1600" dirty="0"/>
            <a:t>Stemming </a:t>
          </a:r>
          <a:r>
            <a:rPr lang="en-IN" sz="1400" dirty="0"/>
            <a:t>)</a:t>
          </a:r>
        </a:p>
      </dgm:t>
    </dgm:pt>
    <dgm:pt modelId="{2E8F1E72-F9D9-43C1-8ADD-85BE90ED501A}" type="parTrans" cxnId="{6F7A8F61-2FFD-4E2B-B144-E679973CE3B3}">
      <dgm:prSet/>
      <dgm:spPr/>
      <dgm:t>
        <a:bodyPr/>
        <a:lstStyle/>
        <a:p>
          <a:endParaRPr lang="en-IN"/>
        </a:p>
      </dgm:t>
    </dgm:pt>
    <dgm:pt modelId="{F39C40E9-EAA5-47FE-97A7-AB27C149B925}" type="sibTrans" cxnId="{6F7A8F61-2FFD-4E2B-B144-E679973CE3B3}">
      <dgm:prSet/>
      <dgm:spPr/>
      <dgm:t>
        <a:bodyPr/>
        <a:lstStyle/>
        <a:p>
          <a:endParaRPr lang="en-IN"/>
        </a:p>
      </dgm:t>
    </dgm:pt>
    <dgm:pt modelId="{D358BD37-1CC3-4D43-9C46-EDC16AC71281}">
      <dgm:prSet custT="1"/>
      <dgm:spPr/>
      <dgm:t>
        <a:bodyPr/>
        <a:lstStyle/>
        <a:p>
          <a:r>
            <a:rPr lang="en-IN" sz="1600" b="1" dirty="0"/>
            <a:t>TF-IDF Vectorizer </a:t>
          </a:r>
        </a:p>
        <a:p>
          <a:r>
            <a:rPr lang="en-IN" sz="1600" dirty="0"/>
            <a:t>(Create text vectors)</a:t>
          </a:r>
        </a:p>
      </dgm:t>
    </dgm:pt>
    <dgm:pt modelId="{7F04E335-CD3C-42FF-AE07-1FD150BE0BB9}" type="parTrans" cxnId="{192D779D-D9C5-4A0B-9DB9-812FEBEE5B95}">
      <dgm:prSet/>
      <dgm:spPr/>
      <dgm:t>
        <a:bodyPr/>
        <a:lstStyle/>
        <a:p>
          <a:endParaRPr lang="en-IN"/>
        </a:p>
      </dgm:t>
    </dgm:pt>
    <dgm:pt modelId="{447F64DA-9DBC-42C9-A9C4-624E0B6EE682}" type="sibTrans" cxnId="{192D779D-D9C5-4A0B-9DB9-812FEBEE5B95}">
      <dgm:prSet/>
      <dgm:spPr/>
      <dgm:t>
        <a:bodyPr/>
        <a:lstStyle/>
        <a:p>
          <a:endParaRPr lang="en-IN"/>
        </a:p>
      </dgm:t>
    </dgm:pt>
    <dgm:pt modelId="{5D9A1CF8-C5C4-431A-B12D-E0422A92049D}">
      <dgm:prSet custT="1"/>
      <dgm:spPr/>
      <dgm:t>
        <a:bodyPr/>
        <a:lstStyle/>
        <a:p>
          <a:r>
            <a:rPr lang="en-IN" sz="1600" b="1" dirty="0"/>
            <a:t>Cosine Similarity</a:t>
          </a:r>
        </a:p>
        <a:p>
          <a:r>
            <a:rPr lang="en-IN" sz="1600" dirty="0"/>
            <a:t>(Calculate movie similarity scores )</a:t>
          </a:r>
        </a:p>
      </dgm:t>
    </dgm:pt>
    <dgm:pt modelId="{F2E88BD3-0A75-4FAF-BBD1-5F655A1A1460}" type="parTrans" cxnId="{7FCCFFB3-3E1E-45D0-9092-0A13C05E911F}">
      <dgm:prSet/>
      <dgm:spPr/>
      <dgm:t>
        <a:bodyPr/>
        <a:lstStyle/>
        <a:p>
          <a:endParaRPr lang="en-IN"/>
        </a:p>
      </dgm:t>
    </dgm:pt>
    <dgm:pt modelId="{DE2CC224-ECFD-4DBA-8C23-A7C68AF00422}" type="sibTrans" cxnId="{7FCCFFB3-3E1E-45D0-9092-0A13C05E911F}">
      <dgm:prSet/>
      <dgm:spPr/>
      <dgm:t>
        <a:bodyPr/>
        <a:lstStyle/>
        <a:p>
          <a:endParaRPr lang="en-IN"/>
        </a:p>
      </dgm:t>
    </dgm:pt>
    <dgm:pt modelId="{5E0BBA0C-0A2A-4304-B0A0-B0941818D589}" type="pres">
      <dgm:prSet presAssocID="{EE56557C-800C-45CE-9C8C-5BBC0EEF707B}" presName="Name0" presStyleCnt="0">
        <dgm:presLayoutVars>
          <dgm:dir/>
          <dgm:resizeHandles val="exact"/>
        </dgm:presLayoutVars>
      </dgm:prSet>
      <dgm:spPr/>
    </dgm:pt>
    <dgm:pt modelId="{31AEBD59-78B6-4895-BD37-1FC34150FE6A}" type="pres">
      <dgm:prSet presAssocID="{D42E5EF5-ED90-447E-8495-A09CA26A7E75}" presName="node" presStyleLbl="node1" presStyleIdx="0" presStyleCnt="5" custScaleX="115232">
        <dgm:presLayoutVars>
          <dgm:bulletEnabled val="1"/>
        </dgm:presLayoutVars>
      </dgm:prSet>
      <dgm:spPr/>
    </dgm:pt>
    <dgm:pt modelId="{559AD579-752E-4105-BFDB-63929C6EA945}" type="pres">
      <dgm:prSet presAssocID="{F39C40E9-EAA5-47FE-97A7-AB27C149B925}" presName="sibTrans" presStyleLbl="sibTrans2D1" presStyleIdx="0" presStyleCnt="4"/>
      <dgm:spPr/>
    </dgm:pt>
    <dgm:pt modelId="{E012F1CA-EE87-4930-B272-E73A215B1BB1}" type="pres">
      <dgm:prSet presAssocID="{F39C40E9-EAA5-47FE-97A7-AB27C149B925}" presName="connectorText" presStyleLbl="sibTrans2D1" presStyleIdx="0" presStyleCnt="4"/>
      <dgm:spPr/>
    </dgm:pt>
    <dgm:pt modelId="{B3268355-D46D-4D91-A795-8FCD5431CF7D}" type="pres">
      <dgm:prSet presAssocID="{D358BD37-1CC3-4D43-9C46-EDC16AC71281}" presName="node" presStyleLbl="node1" presStyleIdx="1" presStyleCnt="5">
        <dgm:presLayoutVars>
          <dgm:bulletEnabled val="1"/>
        </dgm:presLayoutVars>
      </dgm:prSet>
      <dgm:spPr/>
    </dgm:pt>
    <dgm:pt modelId="{C8A2A045-F429-405B-8351-B952C0B51586}" type="pres">
      <dgm:prSet presAssocID="{447F64DA-9DBC-42C9-A9C4-624E0B6EE682}" presName="sibTrans" presStyleLbl="sibTrans2D1" presStyleIdx="1" presStyleCnt="4"/>
      <dgm:spPr/>
    </dgm:pt>
    <dgm:pt modelId="{DAEB8236-A89C-4B02-9373-66E1FF8E00D2}" type="pres">
      <dgm:prSet presAssocID="{447F64DA-9DBC-42C9-A9C4-624E0B6EE682}" presName="connectorText" presStyleLbl="sibTrans2D1" presStyleIdx="1" presStyleCnt="4"/>
      <dgm:spPr/>
    </dgm:pt>
    <dgm:pt modelId="{9041C414-36A5-411F-8FFA-265F9896C34D}" type="pres">
      <dgm:prSet presAssocID="{5D9A1CF8-C5C4-431A-B12D-E0422A92049D}" presName="node" presStyleLbl="node1" presStyleIdx="2" presStyleCnt="5">
        <dgm:presLayoutVars>
          <dgm:bulletEnabled val="1"/>
        </dgm:presLayoutVars>
      </dgm:prSet>
      <dgm:spPr/>
    </dgm:pt>
    <dgm:pt modelId="{67579289-C449-4E96-962A-5DE37379B0FC}" type="pres">
      <dgm:prSet presAssocID="{DE2CC224-ECFD-4DBA-8C23-A7C68AF00422}" presName="sibTrans" presStyleLbl="sibTrans2D1" presStyleIdx="2" presStyleCnt="4"/>
      <dgm:spPr/>
    </dgm:pt>
    <dgm:pt modelId="{2A972087-D020-4D5B-A9F9-8B604AE99649}" type="pres">
      <dgm:prSet presAssocID="{DE2CC224-ECFD-4DBA-8C23-A7C68AF00422}" presName="connectorText" presStyleLbl="sibTrans2D1" presStyleIdx="2" presStyleCnt="4"/>
      <dgm:spPr/>
    </dgm:pt>
    <dgm:pt modelId="{6171499C-077E-4DEA-BF2C-9ECD92FEECB5}" type="pres">
      <dgm:prSet presAssocID="{14E175AA-A70C-4716-9D39-F4AE4416C388}" presName="node" presStyleLbl="node1" presStyleIdx="3" presStyleCnt="5">
        <dgm:presLayoutVars>
          <dgm:bulletEnabled val="1"/>
        </dgm:presLayoutVars>
      </dgm:prSet>
      <dgm:spPr/>
    </dgm:pt>
    <dgm:pt modelId="{29BBD35A-604B-440E-945C-EF4CD4EA852B}" type="pres">
      <dgm:prSet presAssocID="{55A1C4AA-BA7A-4D0E-90F5-921F7A6D9AD4}" presName="sibTrans" presStyleLbl="sibTrans2D1" presStyleIdx="3" presStyleCnt="4"/>
      <dgm:spPr/>
    </dgm:pt>
    <dgm:pt modelId="{18AA1DF5-3FF0-4CCA-95D9-33EB57F23C1E}" type="pres">
      <dgm:prSet presAssocID="{55A1C4AA-BA7A-4D0E-90F5-921F7A6D9AD4}" presName="connectorText" presStyleLbl="sibTrans2D1" presStyleIdx="3" presStyleCnt="4"/>
      <dgm:spPr/>
    </dgm:pt>
    <dgm:pt modelId="{390BF623-CFBE-4700-B61C-FA35C751854A}" type="pres">
      <dgm:prSet presAssocID="{F7EA966A-2228-4F0D-AD5D-45692D3E4AFF}" presName="node" presStyleLbl="node1" presStyleIdx="4" presStyleCnt="5" custScaleX="104532">
        <dgm:presLayoutVars>
          <dgm:bulletEnabled val="1"/>
        </dgm:presLayoutVars>
      </dgm:prSet>
      <dgm:spPr/>
    </dgm:pt>
  </dgm:ptLst>
  <dgm:cxnLst>
    <dgm:cxn modelId="{3C1E2C2A-AE91-4B9A-A76C-CD3242C750EC}" type="presOf" srcId="{D358BD37-1CC3-4D43-9C46-EDC16AC71281}" destId="{B3268355-D46D-4D91-A795-8FCD5431CF7D}" srcOrd="0" destOrd="0" presId="urn:microsoft.com/office/officeart/2005/8/layout/process1"/>
    <dgm:cxn modelId="{8A0EA12F-7C51-4CF5-B1DC-58EE531BF049}" type="presOf" srcId="{55A1C4AA-BA7A-4D0E-90F5-921F7A6D9AD4}" destId="{29BBD35A-604B-440E-945C-EF4CD4EA852B}" srcOrd="0" destOrd="0" presId="urn:microsoft.com/office/officeart/2005/8/layout/process1"/>
    <dgm:cxn modelId="{E215C232-6D18-4F51-83B7-8E5AC4E778FF}" type="presOf" srcId="{447F64DA-9DBC-42C9-A9C4-624E0B6EE682}" destId="{DAEB8236-A89C-4B02-9373-66E1FF8E00D2}" srcOrd="1" destOrd="0" presId="urn:microsoft.com/office/officeart/2005/8/layout/process1"/>
    <dgm:cxn modelId="{01CB143C-FED5-43A1-8418-42991D712D3C}" type="presOf" srcId="{447F64DA-9DBC-42C9-A9C4-624E0B6EE682}" destId="{C8A2A045-F429-405B-8351-B952C0B51586}" srcOrd="0" destOrd="0" presId="urn:microsoft.com/office/officeart/2005/8/layout/process1"/>
    <dgm:cxn modelId="{6F7A8F61-2FFD-4E2B-B144-E679973CE3B3}" srcId="{EE56557C-800C-45CE-9C8C-5BBC0EEF707B}" destId="{D42E5EF5-ED90-447E-8495-A09CA26A7E75}" srcOrd="0" destOrd="0" parTransId="{2E8F1E72-F9D9-43C1-8ADD-85BE90ED501A}" sibTransId="{F39C40E9-EAA5-47FE-97A7-AB27C149B925}"/>
    <dgm:cxn modelId="{CFB6A44A-F644-4DD7-B640-26FDECA14EFB}" type="presOf" srcId="{DE2CC224-ECFD-4DBA-8C23-A7C68AF00422}" destId="{67579289-C449-4E96-962A-5DE37379B0FC}" srcOrd="0" destOrd="0" presId="urn:microsoft.com/office/officeart/2005/8/layout/process1"/>
    <dgm:cxn modelId="{9421C050-C107-427C-868B-BA1BC8FCBAFE}" type="presOf" srcId="{14E175AA-A70C-4716-9D39-F4AE4416C388}" destId="{6171499C-077E-4DEA-BF2C-9ECD92FEECB5}" srcOrd="0" destOrd="0" presId="urn:microsoft.com/office/officeart/2005/8/layout/process1"/>
    <dgm:cxn modelId="{C988567C-CAE0-4E32-A28C-74BA6BDA198C}" type="presOf" srcId="{5D9A1CF8-C5C4-431A-B12D-E0422A92049D}" destId="{9041C414-36A5-411F-8FFA-265F9896C34D}" srcOrd="0" destOrd="0" presId="urn:microsoft.com/office/officeart/2005/8/layout/process1"/>
    <dgm:cxn modelId="{192D779D-D9C5-4A0B-9DB9-812FEBEE5B95}" srcId="{EE56557C-800C-45CE-9C8C-5BBC0EEF707B}" destId="{D358BD37-1CC3-4D43-9C46-EDC16AC71281}" srcOrd="1" destOrd="0" parTransId="{7F04E335-CD3C-42FF-AE07-1FD150BE0BB9}" sibTransId="{447F64DA-9DBC-42C9-A9C4-624E0B6EE682}"/>
    <dgm:cxn modelId="{25E418A7-02DD-487B-8F4E-8316A2ED7E51}" srcId="{EE56557C-800C-45CE-9C8C-5BBC0EEF707B}" destId="{F7EA966A-2228-4F0D-AD5D-45692D3E4AFF}" srcOrd="4" destOrd="0" parTransId="{02DBD97A-4294-4D9C-996D-88A8512CC6A5}" sibTransId="{818A295D-2F23-453B-A9E2-5790C194DB09}"/>
    <dgm:cxn modelId="{7FCCFFB3-3E1E-45D0-9092-0A13C05E911F}" srcId="{EE56557C-800C-45CE-9C8C-5BBC0EEF707B}" destId="{5D9A1CF8-C5C4-431A-B12D-E0422A92049D}" srcOrd="2" destOrd="0" parTransId="{F2E88BD3-0A75-4FAF-BBD1-5F655A1A1460}" sibTransId="{DE2CC224-ECFD-4DBA-8C23-A7C68AF00422}"/>
    <dgm:cxn modelId="{AFB96EB7-D419-422C-88B5-8416CC52E005}" type="presOf" srcId="{F7EA966A-2228-4F0D-AD5D-45692D3E4AFF}" destId="{390BF623-CFBE-4700-B61C-FA35C751854A}" srcOrd="0" destOrd="0" presId="urn:microsoft.com/office/officeart/2005/8/layout/process1"/>
    <dgm:cxn modelId="{A91624BC-B019-4505-8AD2-710CA7F9C785}" type="presOf" srcId="{EE56557C-800C-45CE-9C8C-5BBC0EEF707B}" destId="{5E0BBA0C-0A2A-4304-B0A0-B0941818D589}" srcOrd="0" destOrd="0" presId="urn:microsoft.com/office/officeart/2005/8/layout/process1"/>
    <dgm:cxn modelId="{AD8909BD-FC31-4DDE-91F4-E535EB9AC333}" type="presOf" srcId="{F39C40E9-EAA5-47FE-97A7-AB27C149B925}" destId="{E012F1CA-EE87-4930-B272-E73A215B1BB1}" srcOrd="1" destOrd="0" presId="urn:microsoft.com/office/officeart/2005/8/layout/process1"/>
    <dgm:cxn modelId="{24C5D1C6-108B-48C2-8B71-3AF23721F874}" type="presOf" srcId="{DE2CC224-ECFD-4DBA-8C23-A7C68AF00422}" destId="{2A972087-D020-4D5B-A9F9-8B604AE99649}" srcOrd="1" destOrd="0" presId="urn:microsoft.com/office/officeart/2005/8/layout/process1"/>
    <dgm:cxn modelId="{C5E7A7CB-C701-433E-A618-1A7F7D3C536A}" type="presOf" srcId="{D42E5EF5-ED90-447E-8495-A09CA26A7E75}" destId="{31AEBD59-78B6-4895-BD37-1FC34150FE6A}" srcOrd="0" destOrd="0" presId="urn:microsoft.com/office/officeart/2005/8/layout/process1"/>
    <dgm:cxn modelId="{B61624D2-CCF0-41C9-91F5-CF096B094EDD}" type="presOf" srcId="{F39C40E9-EAA5-47FE-97A7-AB27C149B925}" destId="{559AD579-752E-4105-BFDB-63929C6EA945}" srcOrd="0" destOrd="0" presId="urn:microsoft.com/office/officeart/2005/8/layout/process1"/>
    <dgm:cxn modelId="{91FD3EE3-3E97-4667-BA16-3FCC0F809C81}" srcId="{EE56557C-800C-45CE-9C8C-5BBC0EEF707B}" destId="{14E175AA-A70C-4716-9D39-F4AE4416C388}" srcOrd="3" destOrd="0" parTransId="{43922896-EAE9-462D-B3E7-68D57EDCE46A}" sibTransId="{55A1C4AA-BA7A-4D0E-90F5-921F7A6D9AD4}"/>
    <dgm:cxn modelId="{CFC8C2EC-65AE-4CB3-B911-395BEEC80BD8}" type="presOf" srcId="{55A1C4AA-BA7A-4D0E-90F5-921F7A6D9AD4}" destId="{18AA1DF5-3FF0-4CCA-95D9-33EB57F23C1E}" srcOrd="1" destOrd="0" presId="urn:microsoft.com/office/officeart/2005/8/layout/process1"/>
    <dgm:cxn modelId="{B1CE3C41-2766-4449-B9B1-2A34BFBEB2FE}" type="presParOf" srcId="{5E0BBA0C-0A2A-4304-B0A0-B0941818D589}" destId="{31AEBD59-78B6-4895-BD37-1FC34150FE6A}" srcOrd="0" destOrd="0" presId="urn:microsoft.com/office/officeart/2005/8/layout/process1"/>
    <dgm:cxn modelId="{E74AAF4B-BDFA-480B-960C-63259C08CFA2}" type="presParOf" srcId="{5E0BBA0C-0A2A-4304-B0A0-B0941818D589}" destId="{559AD579-752E-4105-BFDB-63929C6EA945}" srcOrd="1" destOrd="0" presId="urn:microsoft.com/office/officeart/2005/8/layout/process1"/>
    <dgm:cxn modelId="{1EC0DE8D-4E83-4103-A519-C02BA9EA6C97}" type="presParOf" srcId="{559AD579-752E-4105-BFDB-63929C6EA945}" destId="{E012F1CA-EE87-4930-B272-E73A215B1BB1}" srcOrd="0" destOrd="0" presId="urn:microsoft.com/office/officeart/2005/8/layout/process1"/>
    <dgm:cxn modelId="{B4F0D7D6-3E7D-4AC3-AAEA-0062D64F6056}" type="presParOf" srcId="{5E0BBA0C-0A2A-4304-B0A0-B0941818D589}" destId="{B3268355-D46D-4D91-A795-8FCD5431CF7D}" srcOrd="2" destOrd="0" presId="urn:microsoft.com/office/officeart/2005/8/layout/process1"/>
    <dgm:cxn modelId="{B83CCBBD-F0BF-46B9-A8E8-28CC9A0E1417}" type="presParOf" srcId="{5E0BBA0C-0A2A-4304-B0A0-B0941818D589}" destId="{C8A2A045-F429-405B-8351-B952C0B51586}" srcOrd="3" destOrd="0" presId="urn:microsoft.com/office/officeart/2005/8/layout/process1"/>
    <dgm:cxn modelId="{023B9F1E-05B1-4BFE-8514-83C8A2BC06A0}" type="presParOf" srcId="{C8A2A045-F429-405B-8351-B952C0B51586}" destId="{DAEB8236-A89C-4B02-9373-66E1FF8E00D2}" srcOrd="0" destOrd="0" presId="urn:microsoft.com/office/officeart/2005/8/layout/process1"/>
    <dgm:cxn modelId="{7AA9E654-569D-4FC5-802D-B60D3F9D748C}" type="presParOf" srcId="{5E0BBA0C-0A2A-4304-B0A0-B0941818D589}" destId="{9041C414-36A5-411F-8FFA-265F9896C34D}" srcOrd="4" destOrd="0" presId="urn:microsoft.com/office/officeart/2005/8/layout/process1"/>
    <dgm:cxn modelId="{7EDF85C6-6FB5-4776-B356-DE29D410157E}" type="presParOf" srcId="{5E0BBA0C-0A2A-4304-B0A0-B0941818D589}" destId="{67579289-C449-4E96-962A-5DE37379B0FC}" srcOrd="5" destOrd="0" presId="urn:microsoft.com/office/officeart/2005/8/layout/process1"/>
    <dgm:cxn modelId="{F4FEA6F6-3165-45EE-A69B-C36467E74D38}" type="presParOf" srcId="{67579289-C449-4E96-962A-5DE37379B0FC}" destId="{2A972087-D020-4D5B-A9F9-8B604AE99649}" srcOrd="0" destOrd="0" presId="urn:microsoft.com/office/officeart/2005/8/layout/process1"/>
    <dgm:cxn modelId="{C0EA6EDA-0F1F-4B5D-A47A-37AA226A2C39}" type="presParOf" srcId="{5E0BBA0C-0A2A-4304-B0A0-B0941818D589}" destId="{6171499C-077E-4DEA-BF2C-9ECD92FEECB5}" srcOrd="6" destOrd="0" presId="urn:microsoft.com/office/officeart/2005/8/layout/process1"/>
    <dgm:cxn modelId="{22F7E99F-340C-4616-9B0A-6335D9F35E7D}" type="presParOf" srcId="{5E0BBA0C-0A2A-4304-B0A0-B0941818D589}" destId="{29BBD35A-604B-440E-945C-EF4CD4EA852B}" srcOrd="7" destOrd="0" presId="urn:microsoft.com/office/officeart/2005/8/layout/process1"/>
    <dgm:cxn modelId="{4E2BDA1C-4947-46BD-864C-DB34B90E5D76}" type="presParOf" srcId="{29BBD35A-604B-440E-945C-EF4CD4EA852B}" destId="{18AA1DF5-3FF0-4CCA-95D9-33EB57F23C1E}" srcOrd="0" destOrd="0" presId="urn:microsoft.com/office/officeart/2005/8/layout/process1"/>
    <dgm:cxn modelId="{D2C4BE68-F9DB-4D8C-A1E1-06142E46FBD4}" type="presParOf" srcId="{5E0BBA0C-0A2A-4304-B0A0-B0941818D589}" destId="{390BF623-CFBE-4700-B61C-FA35C751854A}"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1D2C041-6A75-4058-B70D-B06AFD9C3F3D}" type="doc">
      <dgm:prSet loTypeId="urn:microsoft.com/office/officeart/2005/8/layout/vList5" loCatId="list" qsTypeId="urn:microsoft.com/office/officeart/2005/8/quickstyle/simple1" qsCatId="simple" csTypeId="urn:microsoft.com/office/officeart/2005/8/colors/accent2_2" csCatId="accent2" phldr="1"/>
      <dgm:spPr/>
      <dgm:t>
        <a:bodyPr/>
        <a:lstStyle/>
        <a:p>
          <a:endParaRPr lang="en-US"/>
        </a:p>
      </dgm:t>
    </dgm:pt>
    <dgm:pt modelId="{E60ED8F3-E8B5-4528-B36B-6CAEF3B599F2}">
      <dgm:prSet/>
      <dgm:spPr/>
      <dgm:t>
        <a:bodyPr/>
        <a:lstStyle/>
        <a:p>
          <a:r>
            <a:rPr lang="en-US"/>
            <a:t>User Input:</a:t>
          </a:r>
        </a:p>
      </dgm:t>
    </dgm:pt>
    <dgm:pt modelId="{3973C536-B87D-423F-A7A8-D6516D43B3FE}" type="parTrans" cxnId="{420BFDA0-6A42-456D-AB7E-3E44903A291B}">
      <dgm:prSet/>
      <dgm:spPr/>
      <dgm:t>
        <a:bodyPr/>
        <a:lstStyle/>
        <a:p>
          <a:endParaRPr lang="en-US"/>
        </a:p>
      </dgm:t>
    </dgm:pt>
    <dgm:pt modelId="{ECA7C779-BD90-4BE2-92BD-A9F702B177DF}" type="sibTrans" cxnId="{420BFDA0-6A42-456D-AB7E-3E44903A291B}">
      <dgm:prSet/>
      <dgm:spPr/>
      <dgm:t>
        <a:bodyPr/>
        <a:lstStyle/>
        <a:p>
          <a:endParaRPr lang="en-US"/>
        </a:p>
      </dgm:t>
    </dgm:pt>
    <dgm:pt modelId="{5338C861-7EED-4E27-A350-61966CC2F606}">
      <dgm:prSet custT="1"/>
      <dgm:spPr/>
      <dgm:t>
        <a:bodyPr/>
        <a:lstStyle/>
        <a:p>
          <a:r>
            <a:rPr lang="en-US" sz="1400" dirty="0"/>
            <a:t>Movie input queries (e.g., </a:t>
          </a:r>
          <a:r>
            <a:rPr lang="en-US" sz="1400" i="1" dirty="0"/>
            <a:t>Inception</a:t>
          </a:r>
          <a:r>
            <a:rPr lang="en-US" sz="1400" dirty="0"/>
            <a:t>, </a:t>
          </a:r>
          <a:r>
            <a:rPr lang="en-US" sz="1400" i="1" dirty="0"/>
            <a:t>Avatar</a:t>
          </a:r>
          <a:r>
            <a:rPr lang="en-US" sz="1400" dirty="0"/>
            <a:t>, etc.)</a:t>
          </a:r>
        </a:p>
      </dgm:t>
    </dgm:pt>
    <dgm:pt modelId="{4AC8390A-F2AA-4DD8-B7C2-C843A9D87522}" type="parTrans" cxnId="{72A84AFF-E60D-4ABC-B1E0-9F08FB059B3F}">
      <dgm:prSet/>
      <dgm:spPr/>
      <dgm:t>
        <a:bodyPr/>
        <a:lstStyle/>
        <a:p>
          <a:endParaRPr lang="en-US"/>
        </a:p>
      </dgm:t>
    </dgm:pt>
    <dgm:pt modelId="{0F107F02-49BC-47C9-AE7C-59EB918C1B8A}" type="sibTrans" cxnId="{72A84AFF-E60D-4ABC-B1E0-9F08FB059B3F}">
      <dgm:prSet/>
      <dgm:spPr/>
      <dgm:t>
        <a:bodyPr/>
        <a:lstStyle/>
        <a:p>
          <a:endParaRPr lang="en-US"/>
        </a:p>
      </dgm:t>
    </dgm:pt>
    <dgm:pt modelId="{467E2D9B-03C6-4562-91E4-AC2D05D4A768}">
      <dgm:prSet custT="1"/>
      <dgm:spPr/>
      <dgm:t>
        <a:bodyPr/>
        <a:lstStyle/>
        <a:p>
          <a:r>
            <a:rPr lang="en-US" sz="1400" dirty="0"/>
            <a:t>Natural-language description queries (e.g., </a:t>
          </a:r>
          <a:r>
            <a:rPr lang="en-US" sz="1400" i="1" dirty="0"/>
            <a:t>“thriller with crime investigation”)</a:t>
          </a:r>
          <a:endParaRPr lang="en-US" sz="1400" dirty="0"/>
        </a:p>
      </dgm:t>
    </dgm:pt>
    <dgm:pt modelId="{4818CD6B-BF2D-47B5-9F12-7CE93E8EC671}" type="parTrans" cxnId="{02AB23E3-C40C-4E21-9B81-4757482F323C}">
      <dgm:prSet/>
      <dgm:spPr/>
      <dgm:t>
        <a:bodyPr/>
        <a:lstStyle/>
        <a:p>
          <a:endParaRPr lang="en-US"/>
        </a:p>
      </dgm:t>
    </dgm:pt>
    <dgm:pt modelId="{0811429B-56F4-4203-9DD8-080E636EA206}" type="sibTrans" cxnId="{02AB23E3-C40C-4E21-9B81-4757482F323C}">
      <dgm:prSet/>
      <dgm:spPr/>
      <dgm:t>
        <a:bodyPr/>
        <a:lstStyle/>
        <a:p>
          <a:endParaRPr lang="en-US"/>
        </a:p>
      </dgm:t>
    </dgm:pt>
    <dgm:pt modelId="{D908E226-F1F3-4B7D-9C71-7BBDAB2ECE0A}">
      <dgm:prSet/>
      <dgm:spPr/>
      <dgm:t>
        <a:bodyPr/>
        <a:lstStyle/>
        <a:p>
          <a:r>
            <a:rPr lang="en-US"/>
            <a:t>Observation</a:t>
          </a:r>
        </a:p>
      </dgm:t>
    </dgm:pt>
    <dgm:pt modelId="{6BE86C4A-3FDE-410E-9080-428366E61E8C}" type="parTrans" cxnId="{6448BF41-E52A-4FC2-8D50-BB74BFAE58EA}">
      <dgm:prSet/>
      <dgm:spPr/>
      <dgm:t>
        <a:bodyPr/>
        <a:lstStyle/>
        <a:p>
          <a:endParaRPr lang="en-US"/>
        </a:p>
      </dgm:t>
    </dgm:pt>
    <dgm:pt modelId="{8893F5B0-52F0-42AD-906A-B8F88D456B34}" type="sibTrans" cxnId="{6448BF41-E52A-4FC2-8D50-BB74BFAE58EA}">
      <dgm:prSet/>
      <dgm:spPr/>
      <dgm:t>
        <a:bodyPr/>
        <a:lstStyle/>
        <a:p>
          <a:endParaRPr lang="en-US"/>
        </a:p>
      </dgm:t>
    </dgm:pt>
    <dgm:pt modelId="{F9C29C09-FDC6-4FBD-9B2E-EEA00BF8C17E}">
      <dgm:prSet custT="1"/>
      <dgm:spPr/>
      <dgm:t>
        <a:bodyPr/>
        <a:lstStyle/>
        <a:p>
          <a:r>
            <a:rPr lang="en-US" sz="1400" dirty="0"/>
            <a:t>Content-based method returned contextually relevant recommendations</a:t>
          </a:r>
        </a:p>
      </dgm:t>
    </dgm:pt>
    <dgm:pt modelId="{0537000B-DCD6-49B4-83E1-707FCF7A325B}" type="parTrans" cxnId="{106F0F46-E6CA-42F9-B657-F3F50D79128C}">
      <dgm:prSet/>
      <dgm:spPr/>
      <dgm:t>
        <a:bodyPr/>
        <a:lstStyle/>
        <a:p>
          <a:endParaRPr lang="en-US"/>
        </a:p>
      </dgm:t>
    </dgm:pt>
    <dgm:pt modelId="{8214C6C3-6A7B-498D-AA86-2BAE050528F1}" type="sibTrans" cxnId="{106F0F46-E6CA-42F9-B657-F3F50D79128C}">
      <dgm:prSet/>
      <dgm:spPr/>
      <dgm:t>
        <a:bodyPr/>
        <a:lstStyle/>
        <a:p>
          <a:endParaRPr lang="en-US"/>
        </a:p>
      </dgm:t>
    </dgm:pt>
    <dgm:pt modelId="{B03BBDE1-EDAA-4FA6-AA0D-9E5172DC12E1}">
      <dgm:prSet custT="1"/>
      <dgm:spPr/>
      <dgm:t>
        <a:bodyPr/>
        <a:lstStyle/>
        <a:p>
          <a:r>
            <a:rPr lang="en-US" sz="1400" dirty="0"/>
            <a:t>Conversational search performed well for generalized queries</a:t>
          </a:r>
        </a:p>
      </dgm:t>
    </dgm:pt>
    <dgm:pt modelId="{DA639836-DE4A-47F4-BCE0-6F9CA0763A0A}" type="parTrans" cxnId="{3A129DAC-DC8E-48CE-B7CE-0958735A5153}">
      <dgm:prSet/>
      <dgm:spPr/>
      <dgm:t>
        <a:bodyPr/>
        <a:lstStyle/>
        <a:p>
          <a:endParaRPr lang="en-US"/>
        </a:p>
      </dgm:t>
    </dgm:pt>
    <dgm:pt modelId="{E759CE9F-5EA2-42A6-BB2F-A63D33A823CF}" type="sibTrans" cxnId="{3A129DAC-DC8E-48CE-B7CE-0958735A5153}">
      <dgm:prSet/>
      <dgm:spPr/>
      <dgm:t>
        <a:bodyPr/>
        <a:lstStyle/>
        <a:p>
          <a:endParaRPr lang="en-US"/>
        </a:p>
      </dgm:t>
    </dgm:pt>
    <dgm:pt modelId="{A326DEE1-F929-44E7-A951-6FE5684D958C}">
      <dgm:prSet/>
      <dgm:spPr/>
      <dgm:t>
        <a:bodyPr/>
        <a:lstStyle/>
        <a:p>
          <a:r>
            <a:rPr lang="en-IN"/>
            <a:t>Nature of results obtained:</a:t>
          </a:r>
          <a:endParaRPr lang="en-US"/>
        </a:p>
      </dgm:t>
    </dgm:pt>
    <dgm:pt modelId="{D5B5606A-E823-44A7-9AE5-91B2721DCA52}" type="parTrans" cxnId="{25ADF694-5134-45E3-A688-631C062B14A8}">
      <dgm:prSet/>
      <dgm:spPr/>
      <dgm:t>
        <a:bodyPr/>
        <a:lstStyle/>
        <a:p>
          <a:endParaRPr lang="en-US"/>
        </a:p>
      </dgm:t>
    </dgm:pt>
    <dgm:pt modelId="{FBACE468-B68D-4F74-881D-80410F32A2DC}" type="sibTrans" cxnId="{25ADF694-5134-45E3-A688-631C062B14A8}">
      <dgm:prSet/>
      <dgm:spPr/>
      <dgm:t>
        <a:bodyPr/>
        <a:lstStyle/>
        <a:p>
          <a:endParaRPr lang="en-US"/>
        </a:p>
      </dgm:t>
    </dgm:pt>
    <dgm:pt modelId="{07C8F557-D64A-4A6E-B53A-D0E00A199BF3}">
      <dgm:prSet custT="1"/>
      <dgm:spPr/>
      <dgm:t>
        <a:bodyPr/>
        <a:lstStyle/>
        <a:p>
          <a:r>
            <a:rPr lang="en-US" sz="1400" dirty="0"/>
            <a:t>Title-based recommendations showed highest consistency</a:t>
          </a:r>
        </a:p>
      </dgm:t>
    </dgm:pt>
    <dgm:pt modelId="{59547CD6-4AB8-46FB-AE10-C16EF322A1B9}" type="parTrans" cxnId="{E13C1A79-C590-498C-9E49-74B77B5B67E2}">
      <dgm:prSet/>
      <dgm:spPr/>
      <dgm:t>
        <a:bodyPr/>
        <a:lstStyle/>
        <a:p>
          <a:endParaRPr lang="en-US"/>
        </a:p>
      </dgm:t>
    </dgm:pt>
    <dgm:pt modelId="{94501625-615D-43D9-B05C-1D37C21B7568}" type="sibTrans" cxnId="{E13C1A79-C590-498C-9E49-74B77B5B67E2}">
      <dgm:prSet/>
      <dgm:spPr/>
      <dgm:t>
        <a:bodyPr/>
        <a:lstStyle/>
        <a:p>
          <a:endParaRPr lang="en-US"/>
        </a:p>
      </dgm:t>
    </dgm:pt>
    <dgm:pt modelId="{F8DAB8F2-A14A-4B1F-8BC1-04B0A1D5BEC9}">
      <dgm:prSet custT="1"/>
      <dgm:spPr/>
      <dgm:t>
        <a:bodyPr/>
        <a:lstStyle/>
        <a:p>
          <a:r>
            <a:rPr lang="en-US" sz="1400" dirty="0"/>
            <a:t>Conversational search performed well even without user history</a:t>
          </a:r>
        </a:p>
      </dgm:t>
    </dgm:pt>
    <dgm:pt modelId="{DEC5A5A9-A7CE-4B41-8FFD-1D70B93D1A8C}" type="parTrans" cxnId="{C7BBB879-9B62-4A1F-940E-AB96E439D721}">
      <dgm:prSet/>
      <dgm:spPr/>
      <dgm:t>
        <a:bodyPr/>
        <a:lstStyle/>
        <a:p>
          <a:endParaRPr lang="en-US"/>
        </a:p>
      </dgm:t>
    </dgm:pt>
    <dgm:pt modelId="{E4B1BB12-F5F9-403F-98A7-C749821546B9}" type="sibTrans" cxnId="{C7BBB879-9B62-4A1F-940E-AB96E439D721}">
      <dgm:prSet/>
      <dgm:spPr/>
      <dgm:t>
        <a:bodyPr/>
        <a:lstStyle/>
        <a:p>
          <a:endParaRPr lang="en-US"/>
        </a:p>
      </dgm:t>
    </dgm:pt>
    <dgm:pt modelId="{9239B3C5-5D97-43B0-8854-FAE838E28703}">
      <dgm:prSet custT="1"/>
      <dgm:spPr/>
      <dgm:t>
        <a:bodyPr/>
        <a:lstStyle/>
        <a:p>
          <a:r>
            <a:rPr lang="en-US" sz="1400" dirty="0"/>
            <a:t>Returned recommendations were highly relevant and correctly ranked</a:t>
          </a:r>
        </a:p>
      </dgm:t>
    </dgm:pt>
    <dgm:pt modelId="{3CCB5ACE-DE81-4BE1-BD48-723FD9B71356}" type="parTrans" cxnId="{602CA187-586B-47C1-BC07-520DBEEC33AA}">
      <dgm:prSet/>
      <dgm:spPr/>
      <dgm:t>
        <a:bodyPr/>
        <a:lstStyle/>
        <a:p>
          <a:endParaRPr lang="en-US"/>
        </a:p>
      </dgm:t>
    </dgm:pt>
    <dgm:pt modelId="{9A3DBBBA-C685-418F-A684-EDD4556A60C3}" type="sibTrans" cxnId="{602CA187-586B-47C1-BC07-520DBEEC33AA}">
      <dgm:prSet/>
      <dgm:spPr/>
      <dgm:t>
        <a:bodyPr/>
        <a:lstStyle/>
        <a:p>
          <a:endParaRPr lang="en-US"/>
        </a:p>
      </dgm:t>
    </dgm:pt>
    <dgm:pt modelId="{C981DA6C-E15B-4CD7-94E7-5C46887FC61C}" type="pres">
      <dgm:prSet presAssocID="{41D2C041-6A75-4058-B70D-B06AFD9C3F3D}" presName="Name0" presStyleCnt="0">
        <dgm:presLayoutVars>
          <dgm:dir/>
          <dgm:animLvl val="lvl"/>
          <dgm:resizeHandles val="exact"/>
        </dgm:presLayoutVars>
      </dgm:prSet>
      <dgm:spPr/>
    </dgm:pt>
    <dgm:pt modelId="{F4BBF890-BDF7-4128-A6C4-2B98D4ED78D8}" type="pres">
      <dgm:prSet presAssocID="{E60ED8F3-E8B5-4528-B36B-6CAEF3B599F2}" presName="linNode" presStyleCnt="0"/>
      <dgm:spPr/>
    </dgm:pt>
    <dgm:pt modelId="{0702DE54-CF37-469E-A2DC-5AA2B686863B}" type="pres">
      <dgm:prSet presAssocID="{E60ED8F3-E8B5-4528-B36B-6CAEF3B599F2}" presName="parentText" presStyleLbl="node1" presStyleIdx="0" presStyleCnt="3">
        <dgm:presLayoutVars>
          <dgm:chMax val="1"/>
          <dgm:bulletEnabled val="1"/>
        </dgm:presLayoutVars>
      </dgm:prSet>
      <dgm:spPr/>
    </dgm:pt>
    <dgm:pt modelId="{59FB24C0-1D01-45A9-9094-89F8B832E5B0}" type="pres">
      <dgm:prSet presAssocID="{E60ED8F3-E8B5-4528-B36B-6CAEF3B599F2}" presName="descendantText" presStyleLbl="alignAccFollowNode1" presStyleIdx="0" presStyleCnt="3">
        <dgm:presLayoutVars>
          <dgm:bulletEnabled val="1"/>
        </dgm:presLayoutVars>
      </dgm:prSet>
      <dgm:spPr/>
    </dgm:pt>
    <dgm:pt modelId="{C81CA413-BD3C-46A0-87F3-6279C58700B7}" type="pres">
      <dgm:prSet presAssocID="{ECA7C779-BD90-4BE2-92BD-A9F702B177DF}" presName="sp" presStyleCnt="0"/>
      <dgm:spPr/>
    </dgm:pt>
    <dgm:pt modelId="{CFC4595E-6244-4F6E-BBC6-E956DD5FA94E}" type="pres">
      <dgm:prSet presAssocID="{D908E226-F1F3-4B7D-9C71-7BBDAB2ECE0A}" presName="linNode" presStyleCnt="0"/>
      <dgm:spPr/>
    </dgm:pt>
    <dgm:pt modelId="{C38F3C5A-FB7D-44E3-BF70-87BE48AC37DA}" type="pres">
      <dgm:prSet presAssocID="{D908E226-F1F3-4B7D-9C71-7BBDAB2ECE0A}" presName="parentText" presStyleLbl="node1" presStyleIdx="1" presStyleCnt="3">
        <dgm:presLayoutVars>
          <dgm:chMax val="1"/>
          <dgm:bulletEnabled val="1"/>
        </dgm:presLayoutVars>
      </dgm:prSet>
      <dgm:spPr/>
    </dgm:pt>
    <dgm:pt modelId="{5FE4AD5D-FC49-4BDB-9DAE-B8FBB7247D2E}" type="pres">
      <dgm:prSet presAssocID="{D908E226-F1F3-4B7D-9C71-7BBDAB2ECE0A}" presName="descendantText" presStyleLbl="alignAccFollowNode1" presStyleIdx="1" presStyleCnt="3">
        <dgm:presLayoutVars>
          <dgm:bulletEnabled val="1"/>
        </dgm:presLayoutVars>
      </dgm:prSet>
      <dgm:spPr/>
    </dgm:pt>
    <dgm:pt modelId="{F201265B-72F8-4CFD-B849-3351887DCE16}" type="pres">
      <dgm:prSet presAssocID="{8893F5B0-52F0-42AD-906A-B8F88D456B34}" presName="sp" presStyleCnt="0"/>
      <dgm:spPr/>
    </dgm:pt>
    <dgm:pt modelId="{5836C838-3BE3-4035-9E8B-44046046C652}" type="pres">
      <dgm:prSet presAssocID="{A326DEE1-F929-44E7-A951-6FE5684D958C}" presName="linNode" presStyleCnt="0"/>
      <dgm:spPr/>
    </dgm:pt>
    <dgm:pt modelId="{F6927935-6FCC-4943-8247-59C38EE5D2F8}" type="pres">
      <dgm:prSet presAssocID="{A326DEE1-F929-44E7-A951-6FE5684D958C}" presName="parentText" presStyleLbl="node1" presStyleIdx="2" presStyleCnt="3">
        <dgm:presLayoutVars>
          <dgm:chMax val="1"/>
          <dgm:bulletEnabled val="1"/>
        </dgm:presLayoutVars>
      </dgm:prSet>
      <dgm:spPr/>
    </dgm:pt>
    <dgm:pt modelId="{7DE454CD-D25B-4E6D-A8AA-2EA8C4D0F84F}" type="pres">
      <dgm:prSet presAssocID="{A326DEE1-F929-44E7-A951-6FE5684D958C}" presName="descendantText" presStyleLbl="alignAccFollowNode1" presStyleIdx="2" presStyleCnt="3">
        <dgm:presLayoutVars>
          <dgm:bulletEnabled val="1"/>
        </dgm:presLayoutVars>
      </dgm:prSet>
      <dgm:spPr/>
    </dgm:pt>
  </dgm:ptLst>
  <dgm:cxnLst>
    <dgm:cxn modelId="{22785206-E008-4B4E-83CA-F51C98C8259E}" type="presOf" srcId="{F9C29C09-FDC6-4FBD-9B2E-EEA00BF8C17E}" destId="{5FE4AD5D-FC49-4BDB-9DAE-B8FBB7247D2E}" srcOrd="0" destOrd="0" presId="urn:microsoft.com/office/officeart/2005/8/layout/vList5"/>
    <dgm:cxn modelId="{CBD37D08-CA05-411E-A55C-BB63A3B0C7B0}" type="presOf" srcId="{D908E226-F1F3-4B7D-9C71-7BBDAB2ECE0A}" destId="{C38F3C5A-FB7D-44E3-BF70-87BE48AC37DA}" srcOrd="0" destOrd="0" presId="urn:microsoft.com/office/officeart/2005/8/layout/vList5"/>
    <dgm:cxn modelId="{BF005026-5B7D-4BC9-9A8F-284CBF46031D}" type="presOf" srcId="{5338C861-7EED-4E27-A350-61966CC2F606}" destId="{59FB24C0-1D01-45A9-9094-89F8B832E5B0}" srcOrd="0" destOrd="0" presId="urn:microsoft.com/office/officeart/2005/8/layout/vList5"/>
    <dgm:cxn modelId="{6448BF41-E52A-4FC2-8D50-BB74BFAE58EA}" srcId="{41D2C041-6A75-4058-B70D-B06AFD9C3F3D}" destId="{D908E226-F1F3-4B7D-9C71-7BBDAB2ECE0A}" srcOrd="1" destOrd="0" parTransId="{6BE86C4A-3FDE-410E-9080-428366E61E8C}" sibTransId="{8893F5B0-52F0-42AD-906A-B8F88D456B34}"/>
    <dgm:cxn modelId="{78DFEF61-746E-4068-AA9A-8A8BCDCCFF41}" type="presOf" srcId="{41D2C041-6A75-4058-B70D-B06AFD9C3F3D}" destId="{C981DA6C-E15B-4CD7-94E7-5C46887FC61C}" srcOrd="0" destOrd="0" presId="urn:microsoft.com/office/officeart/2005/8/layout/vList5"/>
    <dgm:cxn modelId="{106F0F46-E6CA-42F9-B657-F3F50D79128C}" srcId="{D908E226-F1F3-4B7D-9C71-7BBDAB2ECE0A}" destId="{F9C29C09-FDC6-4FBD-9B2E-EEA00BF8C17E}" srcOrd="0" destOrd="0" parTransId="{0537000B-DCD6-49B4-83E1-707FCF7A325B}" sibTransId="{8214C6C3-6A7B-498D-AA86-2BAE050528F1}"/>
    <dgm:cxn modelId="{6591594D-48BB-402D-9FE3-0CE32AE5F87B}" type="presOf" srcId="{F8DAB8F2-A14A-4B1F-8BC1-04B0A1D5BEC9}" destId="{7DE454CD-D25B-4E6D-A8AA-2EA8C4D0F84F}" srcOrd="0" destOrd="1" presId="urn:microsoft.com/office/officeart/2005/8/layout/vList5"/>
    <dgm:cxn modelId="{D3FEA253-3A88-456B-A157-6F2802B0AD3F}" type="presOf" srcId="{E60ED8F3-E8B5-4528-B36B-6CAEF3B599F2}" destId="{0702DE54-CF37-469E-A2DC-5AA2B686863B}" srcOrd="0" destOrd="0" presId="urn:microsoft.com/office/officeart/2005/8/layout/vList5"/>
    <dgm:cxn modelId="{E13C1A79-C590-498C-9E49-74B77B5B67E2}" srcId="{A326DEE1-F929-44E7-A951-6FE5684D958C}" destId="{07C8F557-D64A-4A6E-B53A-D0E00A199BF3}" srcOrd="0" destOrd="0" parTransId="{59547CD6-4AB8-46FB-AE10-C16EF322A1B9}" sibTransId="{94501625-615D-43D9-B05C-1D37C21B7568}"/>
    <dgm:cxn modelId="{C7BBB879-9B62-4A1F-940E-AB96E439D721}" srcId="{A326DEE1-F929-44E7-A951-6FE5684D958C}" destId="{F8DAB8F2-A14A-4B1F-8BC1-04B0A1D5BEC9}" srcOrd="1" destOrd="0" parTransId="{DEC5A5A9-A7CE-4B41-8FFD-1D70B93D1A8C}" sibTransId="{E4B1BB12-F5F9-403F-98A7-C749821546B9}"/>
    <dgm:cxn modelId="{602CA187-586B-47C1-BC07-520DBEEC33AA}" srcId="{A326DEE1-F929-44E7-A951-6FE5684D958C}" destId="{9239B3C5-5D97-43B0-8854-FAE838E28703}" srcOrd="2" destOrd="0" parTransId="{3CCB5ACE-DE81-4BE1-BD48-723FD9B71356}" sibTransId="{9A3DBBBA-C685-418F-A684-EDD4556A60C3}"/>
    <dgm:cxn modelId="{F1E45988-620B-4264-B021-D3AB62933305}" type="presOf" srcId="{A326DEE1-F929-44E7-A951-6FE5684D958C}" destId="{F6927935-6FCC-4943-8247-59C38EE5D2F8}" srcOrd="0" destOrd="0" presId="urn:microsoft.com/office/officeart/2005/8/layout/vList5"/>
    <dgm:cxn modelId="{25ADF694-5134-45E3-A688-631C062B14A8}" srcId="{41D2C041-6A75-4058-B70D-B06AFD9C3F3D}" destId="{A326DEE1-F929-44E7-A951-6FE5684D958C}" srcOrd="2" destOrd="0" parTransId="{D5B5606A-E823-44A7-9AE5-91B2721DCA52}" sibTransId="{FBACE468-B68D-4F74-881D-80410F32A2DC}"/>
    <dgm:cxn modelId="{420BFDA0-6A42-456D-AB7E-3E44903A291B}" srcId="{41D2C041-6A75-4058-B70D-B06AFD9C3F3D}" destId="{E60ED8F3-E8B5-4528-B36B-6CAEF3B599F2}" srcOrd="0" destOrd="0" parTransId="{3973C536-B87D-423F-A7A8-D6516D43B3FE}" sibTransId="{ECA7C779-BD90-4BE2-92BD-A9F702B177DF}"/>
    <dgm:cxn modelId="{3A129DAC-DC8E-48CE-B7CE-0958735A5153}" srcId="{D908E226-F1F3-4B7D-9C71-7BBDAB2ECE0A}" destId="{B03BBDE1-EDAA-4FA6-AA0D-9E5172DC12E1}" srcOrd="1" destOrd="0" parTransId="{DA639836-DE4A-47F4-BCE0-6F9CA0763A0A}" sibTransId="{E759CE9F-5EA2-42A6-BB2F-A63D33A823CF}"/>
    <dgm:cxn modelId="{92250ABB-DF47-4B72-85D6-0D4927231AD6}" type="presOf" srcId="{B03BBDE1-EDAA-4FA6-AA0D-9E5172DC12E1}" destId="{5FE4AD5D-FC49-4BDB-9DAE-B8FBB7247D2E}" srcOrd="0" destOrd="1" presId="urn:microsoft.com/office/officeart/2005/8/layout/vList5"/>
    <dgm:cxn modelId="{675C2DCF-51D8-424D-B661-14612DBD218B}" type="presOf" srcId="{9239B3C5-5D97-43B0-8854-FAE838E28703}" destId="{7DE454CD-D25B-4E6D-A8AA-2EA8C4D0F84F}" srcOrd="0" destOrd="2" presId="urn:microsoft.com/office/officeart/2005/8/layout/vList5"/>
    <dgm:cxn modelId="{02AB23E3-C40C-4E21-9B81-4757482F323C}" srcId="{E60ED8F3-E8B5-4528-B36B-6CAEF3B599F2}" destId="{467E2D9B-03C6-4562-91E4-AC2D05D4A768}" srcOrd="1" destOrd="0" parTransId="{4818CD6B-BF2D-47B5-9F12-7CE93E8EC671}" sibTransId="{0811429B-56F4-4203-9DD8-080E636EA206}"/>
    <dgm:cxn modelId="{A112F8E8-BE52-4EF5-BC70-0DF1580B9594}" type="presOf" srcId="{07C8F557-D64A-4A6E-B53A-D0E00A199BF3}" destId="{7DE454CD-D25B-4E6D-A8AA-2EA8C4D0F84F}" srcOrd="0" destOrd="0" presId="urn:microsoft.com/office/officeart/2005/8/layout/vList5"/>
    <dgm:cxn modelId="{5373A2EC-FC61-4CA8-8441-166B9C8D6354}" type="presOf" srcId="{467E2D9B-03C6-4562-91E4-AC2D05D4A768}" destId="{59FB24C0-1D01-45A9-9094-89F8B832E5B0}" srcOrd="0" destOrd="1" presId="urn:microsoft.com/office/officeart/2005/8/layout/vList5"/>
    <dgm:cxn modelId="{72A84AFF-E60D-4ABC-B1E0-9F08FB059B3F}" srcId="{E60ED8F3-E8B5-4528-B36B-6CAEF3B599F2}" destId="{5338C861-7EED-4E27-A350-61966CC2F606}" srcOrd="0" destOrd="0" parTransId="{4AC8390A-F2AA-4DD8-B7C2-C843A9D87522}" sibTransId="{0F107F02-49BC-47C9-AE7C-59EB918C1B8A}"/>
    <dgm:cxn modelId="{80B884DF-8456-4008-A6AD-FD840EF74929}" type="presParOf" srcId="{C981DA6C-E15B-4CD7-94E7-5C46887FC61C}" destId="{F4BBF890-BDF7-4128-A6C4-2B98D4ED78D8}" srcOrd="0" destOrd="0" presId="urn:microsoft.com/office/officeart/2005/8/layout/vList5"/>
    <dgm:cxn modelId="{64468E6D-7371-43CC-B817-34A38DD79C1D}" type="presParOf" srcId="{F4BBF890-BDF7-4128-A6C4-2B98D4ED78D8}" destId="{0702DE54-CF37-469E-A2DC-5AA2B686863B}" srcOrd="0" destOrd="0" presId="urn:microsoft.com/office/officeart/2005/8/layout/vList5"/>
    <dgm:cxn modelId="{B9507FC4-0D4A-440D-ACCD-5D689453845C}" type="presParOf" srcId="{F4BBF890-BDF7-4128-A6C4-2B98D4ED78D8}" destId="{59FB24C0-1D01-45A9-9094-89F8B832E5B0}" srcOrd="1" destOrd="0" presId="urn:microsoft.com/office/officeart/2005/8/layout/vList5"/>
    <dgm:cxn modelId="{2F9B1F57-32DF-43C3-A3AA-175658B4B529}" type="presParOf" srcId="{C981DA6C-E15B-4CD7-94E7-5C46887FC61C}" destId="{C81CA413-BD3C-46A0-87F3-6279C58700B7}" srcOrd="1" destOrd="0" presId="urn:microsoft.com/office/officeart/2005/8/layout/vList5"/>
    <dgm:cxn modelId="{D0E96536-5DB5-4740-80A2-F8CECD48BCDC}" type="presParOf" srcId="{C981DA6C-E15B-4CD7-94E7-5C46887FC61C}" destId="{CFC4595E-6244-4F6E-BBC6-E956DD5FA94E}" srcOrd="2" destOrd="0" presId="urn:microsoft.com/office/officeart/2005/8/layout/vList5"/>
    <dgm:cxn modelId="{C922388C-11B2-4EDE-9763-CF7B0E310B2E}" type="presParOf" srcId="{CFC4595E-6244-4F6E-BBC6-E956DD5FA94E}" destId="{C38F3C5A-FB7D-44E3-BF70-87BE48AC37DA}" srcOrd="0" destOrd="0" presId="urn:microsoft.com/office/officeart/2005/8/layout/vList5"/>
    <dgm:cxn modelId="{FEED2EE1-0A4B-4501-A443-C879556C167A}" type="presParOf" srcId="{CFC4595E-6244-4F6E-BBC6-E956DD5FA94E}" destId="{5FE4AD5D-FC49-4BDB-9DAE-B8FBB7247D2E}" srcOrd="1" destOrd="0" presId="urn:microsoft.com/office/officeart/2005/8/layout/vList5"/>
    <dgm:cxn modelId="{CF572C7A-5DFE-486C-A233-69E85D1C793F}" type="presParOf" srcId="{C981DA6C-E15B-4CD7-94E7-5C46887FC61C}" destId="{F201265B-72F8-4CFD-B849-3351887DCE16}" srcOrd="3" destOrd="0" presId="urn:microsoft.com/office/officeart/2005/8/layout/vList5"/>
    <dgm:cxn modelId="{FED0D24C-8E07-4761-9220-EADF1208F6BB}" type="presParOf" srcId="{C981DA6C-E15B-4CD7-94E7-5C46887FC61C}" destId="{5836C838-3BE3-4035-9E8B-44046046C652}" srcOrd="4" destOrd="0" presId="urn:microsoft.com/office/officeart/2005/8/layout/vList5"/>
    <dgm:cxn modelId="{BFC9B2E2-C471-4450-8424-CC7D6BCEBC8A}" type="presParOf" srcId="{5836C838-3BE3-4035-9E8B-44046046C652}" destId="{F6927935-6FCC-4943-8247-59C38EE5D2F8}" srcOrd="0" destOrd="0" presId="urn:microsoft.com/office/officeart/2005/8/layout/vList5"/>
    <dgm:cxn modelId="{1BA7E5B0-546D-467C-AA57-D9BBD8111E85}" type="presParOf" srcId="{5836C838-3BE3-4035-9E8B-44046046C652}" destId="{7DE454CD-D25B-4E6D-A8AA-2EA8C4D0F84F}"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6E7C4FA-7808-4D77-83D6-1D3C85275E19}"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E077F2F0-BEAF-4E10-9C43-687D9B14EC40}">
      <dgm:prSet/>
      <dgm:spPr/>
      <dgm:t>
        <a:bodyPr/>
        <a:lstStyle/>
        <a:p>
          <a:pPr>
            <a:lnSpc>
              <a:spcPct val="100000"/>
            </a:lnSpc>
          </a:pPr>
          <a:r>
            <a:rPr lang="en-US" i="0" baseline="0" dirty="0"/>
            <a:t>Built a working content-based movie recommendation system using TF-IDF &amp; cosine  similarity</a:t>
          </a:r>
          <a:endParaRPr lang="en-US" dirty="0"/>
        </a:p>
      </dgm:t>
    </dgm:pt>
    <dgm:pt modelId="{4E44E212-4A16-4FEF-BC54-CBCA823B524F}" type="parTrans" cxnId="{87338CCB-E2F8-45D9-9F3C-5BFF5E7EBABC}">
      <dgm:prSet/>
      <dgm:spPr/>
      <dgm:t>
        <a:bodyPr/>
        <a:lstStyle/>
        <a:p>
          <a:endParaRPr lang="en-US"/>
        </a:p>
      </dgm:t>
    </dgm:pt>
    <dgm:pt modelId="{8B54664C-C8F7-4402-8F75-10F3A1C993FA}" type="sibTrans" cxnId="{87338CCB-E2F8-45D9-9F3C-5BFF5E7EBABC}">
      <dgm:prSet/>
      <dgm:spPr/>
      <dgm:t>
        <a:bodyPr/>
        <a:lstStyle/>
        <a:p>
          <a:endParaRPr lang="en-US"/>
        </a:p>
      </dgm:t>
    </dgm:pt>
    <dgm:pt modelId="{046039ED-A1AC-4442-A912-A7D4FCD678C6}">
      <dgm:prSet/>
      <dgm:spPr/>
      <dgm:t>
        <a:bodyPr/>
        <a:lstStyle/>
        <a:p>
          <a:pPr>
            <a:lnSpc>
              <a:spcPct val="100000"/>
            </a:lnSpc>
          </a:pPr>
          <a:r>
            <a:rPr lang="en-US" i="0" baseline="0"/>
            <a:t>Added NDCG evaluation for ranking quality validation</a:t>
          </a:r>
          <a:endParaRPr lang="en-US"/>
        </a:p>
      </dgm:t>
    </dgm:pt>
    <dgm:pt modelId="{E9A2FF7B-4789-406A-BDA6-A24B28E7F766}" type="parTrans" cxnId="{F1DBA019-1380-45FD-A828-F348209A0E13}">
      <dgm:prSet/>
      <dgm:spPr/>
      <dgm:t>
        <a:bodyPr/>
        <a:lstStyle/>
        <a:p>
          <a:endParaRPr lang="en-US"/>
        </a:p>
      </dgm:t>
    </dgm:pt>
    <dgm:pt modelId="{E0F948B6-AC49-43CD-9032-0741A6E5F6A4}" type="sibTrans" cxnId="{F1DBA019-1380-45FD-A828-F348209A0E13}">
      <dgm:prSet/>
      <dgm:spPr/>
      <dgm:t>
        <a:bodyPr/>
        <a:lstStyle/>
        <a:p>
          <a:endParaRPr lang="en-US"/>
        </a:p>
      </dgm:t>
    </dgm:pt>
    <dgm:pt modelId="{A96E34E3-F3CF-45C1-B3C6-3F387AB2D996}">
      <dgm:prSet/>
      <dgm:spPr/>
      <dgm:t>
        <a:bodyPr/>
        <a:lstStyle/>
        <a:p>
          <a:pPr>
            <a:lnSpc>
              <a:spcPct val="100000"/>
            </a:lnSpc>
          </a:pPr>
          <a:r>
            <a:rPr lang="en-US" b="1" i="0" baseline="0"/>
            <a:t>Strengths:</a:t>
          </a:r>
          <a:endParaRPr lang="en-US"/>
        </a:p>
      </dgm:t>
    </dgm:pt>
    <dgm:pt modelId="{791861B1-AE55-4DD1-806C-69A1055B095B}" type="parTrans" cxnId="{51528D73-DB83-4423-A586-B17B8E1D7900}">
      <dgm:prSet/>
      <dgm:spPr/>
      <dgm:t>
        <a:bodyPr/>
        <a:lstStyle/>
        <a:p>
          <a:endParaRPr lang="en-US"/>
        </a:p>
      </dgm:t>
    </dgm:pt>
    <dgm:pt modelId="{922031FD-D201-4F63-BC90-D85B7F905ACF}" type="sibTrans" cxnId="{51528D73-DB83-4423-A586-B17B8E1D7900}">
      <dgm:prSet/>
      <dgm:spPr/>
      <dgm:t>
        <a:bodyPr/>
        <a:lstStyle/>
        <a:p>
          <a:endParaRPr lang="en-US"/>
        </a:p>
      </dgm:t>
    </dgm:pt>
    <dgm:pt modelId="{F4E004E1-16D6-4A0F-87DD-71F25DDC163F}">
      <dgm:prSet/>
      <dgm:spPr/>
      <dgm:t>
        <a:bodyPr/>
        <a:lstStyle/>
        <a:p>
          <a:pPr>
            <a:lnSpc>
              <a:spcPct val="100000"/>
            </a:lnSpc>
          </a:pPr>
          <a:r>
            <a:rPr lang="en-US" i="0" baseline="0" dirty="0"/>
            <a:t>Simple, fast, scalable for real systems</a:t>
          </a:r>
          <a:endParaRPr lang="en-US" dirty="0"/>
        </a:p>
      </dgm:t>
    </dgm:pt>
    <dgm:pt modelId="{183833EF-2E36-4B83-B61A-419443A025B2}" type="parTrans" cxnId="{510B4F2F-FA3C-462C-8124-F1CE7D09C4AA}">
      <dgm:prSet/>
      <dgm:spPr/>
      <dgm:t>
        <a:bodyPr/>
        <a:lstStyle/>
        <a:p>
          <a:endParaRPr lang="en-US"/>
        </a:p>
      </dgm:t>
    </dgm:pt>
    <dgm:pt modelId="{5D5B5245-C5DC-4090-9307-6A18676777BE}" type="sibTrans" cxnId="{510B4F2F-FA3C-462C-8124-F1CE7D09C4AA}">
      <dgm:prSet/>
      <dgm:spPr/>
      <dgm:t>
        <a:bodyPr/>
        <a:lstStyle/>
        <a:p>
          <a:endParaRPr lang="en-US"/>
        </a:p>
      </dgm:t>
    </dgm:pt>
    <dgm:pt modelId="{591B58A8-B63D-44C8-8A51-C14BCA026057}">
      <dgm:prSet/>
      <dgm:spPr/>
      <dgm:t>
        <a:bodyPr/>
        <a:lstStyle/>
        <a:p>
          <a:pPr>
            <a:lnSpc>
              <a:spcPct val="100000"/>
            </a:lnSpc>
          </a:pPr>
          <a:r>
            <a:rPr lang="en-US" i="0" baseline="0" dirty="0"/>
            <a:t>Accurate recommendations for popular movies &amp; descriptive text queries</a:t>
          </a:r>
          <a:endParaRPr lang="en-US" dirty="0"/>
        </a:p>
      </dgm:t>
    </dgm:pt>
    <dgm:pt modelId="{CA53F75D-B072-41FA-9E75-B1FC1DFD460C}" type="parTrans" cxnId="{38DB165B-0BAE-4823-97E5-01DDB315A9A6}">
      <dgm:prSet/>
      <dgm:spPr/>
      <dgm:t>
        <a:bodyPr/>
        <a:lstStyle/>
        <a:p>
          <a:endParaRPr lang="en-US"/>
        </a:p>
      </dgm:t>
    </dgm:pt>
    <dgm:pt modelId="{412D2322-5588-4F31-BE12-31131C503056}" type="sibTrans" cxnId="{38DB165B-0BAE-4823-97E5-01DDB315A9A6}">
      <dgm:prSet/>
      <dgm:spPr/>
      <dgm:t>
        <a:bodyPr/>
        <a:lstStyle/>
        <a:p>
          <a:endParaRPr lang="en-US"/>
        </a:p>
      </dgm:t>
    </dgm:pt>
    <dgm:pt modelId="{EEED0E38-E783-4350-ACAE-D6AE38843FEF}">
      <dgm:prSet/>
      <dgm:spPr/>
      <dgm:t>
        <a:bodyPr/>
        <a:lstStyle/>
        <a:p>
          <a:pPr>
            <a:lnSpc>
              <a:spcPct val="100000"/>
            </a:lnSpc>
          </a:pPr>
          <a:r>
            <a:rPr lang="en-US" b="1"/>
            <a:t>Limitations:</a:t>
          </a:r>
          <a:endParaRPr lang="en-US"/>
        </a:p>
      </dgm:t>
    </dgm:pt>
    <dgm:pt modelId="{E1BF0EA5-93D1-4DB0-A8FB-883EC1CA8FC9}" type="parTrans" cxnId="{333512C1-F86C-42B3-A8BE-9D2285B66CE8}">
      <dgm:prSet/>
      <dgm:spPr/>
      <dgm:t>
        <a:bodyPr/>
        <a:lstStyle/>
        <a:p>
          <a:endParaRPr lang="en-US"/>
        </a:p>
      </dgm:t>
    </dgm:pt>
    <dgm:pt modelId="{EADA8DCF-0AD4-4343-8B07-CFFF4D11F29C}" type="sibTrans" cxnId="{333512C1-F86C-42B3-A8BE-9D2285B66CE8}">
      <dgm:prSet/>
      <dgm:spPr/>
      <dgm:t>
        <a:bodyPr/>
        <a:lstStyle/>
        <a:p>
          <a:endParaRPr lang="en-US"/>
        </a:p>
      </dgm:t>
    </dgm:pt>
    <dgm:pt modelId="{BE8B7604-26D7-4040-8D59-254782A465CF}">
      <dgm:prSet/>
      <dgm:spPr/>
      <dgm:t>
        <a:bodyPr/>
        <a:lstStyle/>
        <a:p>
          <a:pPr>
            <a:lnSpc>
              <a:spcPct val="100000"/>
            </a:lnSpc>
          </a:pPr>
          <a:r>
            <a:rPr lang="en-US" dirty="0"/>
            <a:t>Depends only on metadata</a:t>
          </a:r>
        </a:p>
      </dgm:t>
    </dgm:pt>
    <dgm:pt modelId="{2201DA23-3F97-4A94-B8BF-C58B22BF1878}" type="parTrans" cxnId="{49A91DA2-7D40-447A-B860-D765D9FFB343}">
      <dgm:prSet/>
      <dgm:spPr/>
      <dgm:t>
        <a:bodyPr/>
        <a:lstStyle/>
        <a:p>
          <a:endParaRPr lang="en-US"/>
        </a:p>
      </dgm:t>
    </dgm:pt>
    <dgm:pt modelId="{BBA8FBDB-09B7-4E5A-8F21-FE57DE40678C}" type="sibTrans" cxnId="{49A91DA2-7D40-447A-B860-D765D9FFB343}">
      <dgm:prSet/>
      <dgm:spPr/>
      <dgm:t>
        <a:bodyPr/>
        <a:lstStyle/>
        <a:p>
          <a:endParaRPr lang="en-US"/>
        </a:p>
      </dgm:t>
    </dgm:pt>
    <dgm:pt modelId="{CD8D3719-E70B-4BA9-A6ED-CDFA28F218C8}">
      <dgm:prSet/>
      <dgm:spPr/>
      <dgm:t>
        <a:bodyPr/>
        <a:lstStyle/>
        <a:p>
          <a:pPr>
            <a:lnSpc>
              <a:spcPct val="100000"/>
            </a:lnSpc>
          </a:pPr>
          <a:r>
            <a:rPr lang="en-US" dirty="0"/>
            <a:t>Cannot capture user preferences or emotional sentiments</a:t>
          </a:r>
        </a:p>
      </dgm:t>
    </dgm:pt>
    <dgm:pt modelId="{B89F6790-4180-479F-98DF-4BBD2C3FD7E1}" type="parTrans" cxnId="{324B8AC1-93E2-40DC-B90E-F4139049D8FD}">
      <dgm:prSet/>
      <dgm:spPr/>
      <dgm:t>
        <a:bodyPr/>
        <a:lstStyle/>
        <a:p>
          <a:endParaRPr lang="en-US"/>
        </a:p>
      </dgm:t>
    </dgm:pt>
    <dgm:pt modelId="{C9A9B92D-961C-4ABB-B856-0D23907A711B}" type="sibTrans" cxnId="{324B8AC1-93E2-40DC-B90E-F4139049D8FD}">
      <dgm:prSet/>
      <dgm:spPr/>
      <dgm:t>
        <a:bodyPr/>
        <a:lstStyle/>
        <a:p>
          <a:endParaRPr lang="en-US"/>
        </a:p>
      </dgm:t>
    </dgm:pt>
    <dgm:pt modelId="{176C1EE1-44FC-4337-8EDB-B54317B9E7F5}" type="pres">
      <dgm:prSet presAssocID="{F6E7C4FA-7808-4D77-83D6-1D3C85275E19}" presName="root" presStyleCnt="0">
        <dgm:presLayoutVars>
          <dgm:dir/>
          <dgm:resizeHandles val="exact"/>
        </dgm:presLayoutVars>
      </dgm:prSet>
      <dgm:spPr/>
    </dgm:pt>
    <dgm:pt modelId="{0525FC17-BD64-4832-A675-BEE14A4C6B22}" type="pres">
      <dgm:prSet presAssocID="{E077F2F0-BEAF-4E10-9C43-687D9B14EC40}" presName="compNode" presStyleCnt="0"/>
      <dgm:spPr/>
    </dgm:pt>
    <dgm:pt modelId="{3F5F78DC-E5A7-4183-8807-E57E6E03220E}" type="pres">
      <dgm:prSet presAssocID="{E077F2F0-BEAF-4E10-9C43-687D9B14EC40}" presName="bgRect" presStyleLbl="bgShp" presStyleIdx="0" presStyleCnt="4"/>
      <dgm:spPr/>
    </dgm:pt>
    <dgm:pt modelId="{77D8516D-931B-4701-968E-7CC92BC0A86D}" type="pres">
      <dgm:prSet presAssocID="{E077F2F0-BEAF-4E10-9C43-687D9B14EC4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6CCC5751-19C2-401D-9F81-7266FE7D3C56}" type="pres">
      <dgm:prSet presAssocID="{E077F2F0-BEAF-4E10-9C43-687D9B14EC40}" presName="spaceRect" presStyleCnt="0"/>
      <dgm:spPr/>
    </dgm:pt>
    <dgm:pt modelId="{AEB2563D-45E2-49D3-B535-0C0314EBB920}" type="pres">
      <dgm:prSet presAssocID="{E077F2F0-BEAF-4E10-9C43-687D9B14EC40}" presName="parTx" presStyleLbl="revTx" presStyleIdx="0" presStyleCnt="6">
        <dgm:presLayoutVars>
          <dgm:chMax val="0"/>
          <dgm:chPref val="0"/>
        </dgm:presLayoutVars>
      </dgm:prSet>
      <dgm:spPr/>
    </dgm:pt>
    <dgm:pt modelId="{8C634DA3-FA5E-4CAA-8DCE-C46CB8B85EFF}" type="pres">
      <dgm:prSet presAssocID="{8B54664C-C8F7-4402-8F75-10F3A1C993FA}" presName="sibTrans" presStyleCnt="0"/>
      <dgm:spPr/>
    </dgm:pt>
    <dgm:pt modelId="{1A7E59CE-875B-4374-A835-1C534EC4C3B5}" type="pres">
      <dgm:prSet presAssocID="{046039ED-A1AC-4442-A912-A7D4FCD678C6}" presName="compNode" presStyleCnt="0"/>
      <dgm:spPr/>
    </dgm:pt>
    <dgm:pt modelId="{05C4D6F9-C762-4017-933A-7A99B65720C7}" type="pres">
      <dgm:prSet presAssocID="{046039ED-A1AC-4442-A912-A7D4FCD678C6}" presName="bgRect" presStyleLbl="bgShp" presStyleIdx="1" presStyleCnt="4"/>
      <dgm:spPr/>
    </dgm:pt>
    <dgm:pt modelId="{11F4B813-E969-4216-9972-82AE9E590B2F}" type="pres">
      <dgm:prSet presAssocID="{046039ED-A1AC-4442-A912-A7D4FCD678C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ibbon"/>
        </a:ext>
      </dgm:extLst>
    </dgm:pt>
    <dgm:pt modelId="{013C033B-0E1A-4746-9893-7A93E17B67AD}" type="pres">
      <dgm:prSet presAssocID="{046039ED-A1AC-4442-A912-A7D4FCD678C6}" presName="spaceRect" presStyleCnt="0"/>
      <dgm:spPr/>
    </dgm:pt>
    <dgm:pt modelId="{C7BDDC22-A47C-4A86-93DF-33B563CC7036}" type="pres">
      <dgm:prSet presAssocID="{046039ED-A1AC-4442-A912-A7D4FCD678C6}" presName="parTx" presStyleLbl="revTx" presStyleIdx="1" presStyleCnt="6">
        <dgm:presLayoutVars>
          <dgm:chMax val="0"/>
          <dgm:chPref val="0"/>
        </dgm:presLayoutVars>
      </dgm:prSet>
      <dgm:spPr/>
    </dgm:pt>
    <dgm:pt modelId="{72162BAF-5563-4E82-8DE1-29C2A2F8B6FA}" type="pres">
      <dgm:prSet presAssocID="{E0F948B6-AC49-43CD-9032-0741A6E5F6A4}" presName="sibTrans" presStyleCnt="0"/>
      <dgm:spPr/>
    </dgm:pt>
    <dgm:pt modelId="{9A8ECBD9-78E2-4011-A74F-B0DDA114DABC}" type="pres">
      <dgm:prSet presAssocID="{A96E34E3-F3CF-45C1-B3C6-3F387AB2D996}" presName="compNode" presStyleCnt="0"/>
      <dgm:spPr/>
    </dgm:pt>
    <dgm:pt modelId="{50B0D06C-63B0-4C4A-8C64-4A4D9B7B1A7C}" type="pres">
      <dgm:prSet presAssocID="{A96E34E3-F3CF-45C1-B3C6-3F387AB2D996}" presName="bgRect" presStyleLbl="bgShp" presStyleIdx="2" presStyleCnt="4" custLinFactNeighborX="-464" custLinFactNeighborY="-2973"/>
      <dgm:spPr/>
    </dgm:pt>
    <dgm:pt modelId="{E96303E4-2B60-43FA-8620-D10B30DA9164}" type="pres">
      <dgm:prSet presAssocID="{A96E34E3-F3CF-45C1-B3C6-3F387AB2D99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llseye"/>
        </a:ext>
      </dgm:extLst>
    </dgm:pt>
    <dgm:pt modelId="{CDEE563F-C571-494E-8064-4270ACD16DF0}" type="pres">
      <dgm:prSet presAssocID="{A96E34E3-F3CF-45C1-B3C6-3F387AB2D996}" presName="spaceRect" presStyleCnt="0"/>
      <dgm:spPr/>
    </dgm:pt>
    <dgm:pt modelId="{5F8AF3A9-8CA2-4710-ADDE-2557213B8C33}" type="pres">
      <dgm:prSet presAssocID="{A96E34E3-F3CF-45C1-B3C6-3F387AB2D996}" presName="parTx" presStyleLbl="revTx" presStyleIdx="2" presStyleCnt="6">
        <dgm:presLayoutVars>
          <dgm:chMax val="0"/>
          <dgm:chPref val="0"/>
        </dgm:presLayoutVars>
      </dgm:prSet>
      <dgm:spPr/>
    </dgm:pt>
    <dgm:pt modelId="{24FB90CD-0B0E-4C20-BB53-85276E86D543}" type="pres">
      <dgm:prSet presAssocID="{A96E34E3-F3CF-45C1-B3C6-3F387AB2D996}" presName="desTx" presStyleLbl="revTx" presStyleIdx="3" presStyleCnt="6" custScaleX="159101" custLinFactNeighborX="-36060" custLinFactNeighborY="-2954">
        <dgm:presLayoutVars/>
      </dgm:prSet>
      <dgm:spPr/>
    </dgm:pt>
    <dgm:pt modelId="{4C4F1879-7C0C-4C42-A538-C01100B15BF6}" type="pres">
      <dgm:prSet presAssocID="{922031FD-D201-4F63-BC90-D85B7F905ACF}" presName="sibTrans" presStyleCnt="0"/>
      <dgm:spPr/>
    </dgm:pt>
    <dgm:pt modelId="{0671AEB6-1D99-4B5C-A253-5F290EEC2142}" type="pres">
      <dgm:prSet presAssocID="{EEED0E38-E783-4350-ACAE-D6AE38843FEF}" presName="compNode" presStyleCnt="0"/>
      <dgm:spPr/>
    </dgm:pt>
    <dgm:pt modelId="{B2F20BEB-90C3-417E-BB9F-C33D566486D2}" type="pres">
      <dgm:prSet presAssocID="{EEED0E38-E783-4350-ACAE-D6AE38843FEF}" presName="bgRect" presStyleLbl="bgShp" presStyleIdx="3" presStyleCnt="4" custLinFactNeighborX="-749" custLinFactNeighborY="2864"/>
      <dgm:spPr/>
    </dgm:pt>
    <dgm:pt modelId="{1640F34F-81A9-423D-A16B-B2419EE2F5F5}" type="pres">
      <dgm:prSet presAssocID="{EEED0E38-E783-4350-ACAE-D6AE38843FE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User"/>
        </a:ext>
      </dgm:extLst>
    </dgm:pt>
    <dgm:pt modelId="{47445D08-D2B8-4525-AB7E-E1E2AB9DEDA5}" type="pres">
      <dgm:prSet presAssocID="{EEED0E38-E783-4350-ACAE-D6AE38843FEF}" presName="spaceRect" presStyleCnt="0"/>
      <dgm:spPr/>
    </dgm:pt>
    <dgm:pt modelId="{6E56CA90-AE55-49ED-8204-A0783495D8C7}" type="pres">
      <dgm:prSet presAssocID="{EEED0E38-E783-4350-ACAE-D6AE38843FEF}" presName="parTx" presStyleLbl="revTx" presStyleIdx="4" presStyleCnt="6">
        <dgm:presLayoutVars>
          <dgm:chMax val="0"/>
          <dgm:chPref val="0"/>
        </dgm:presLayoutVars>
      </dgm:prSet>
      <dgm:spPr/>
    </dgm:pt>
    <dgm:pt modelId="{4048B3C2-E929-4237-9552-D3F5DDA507D4}" type="pres">
      <dgm:prSet presAssocID="{EEED0E38-E783-4350-ACAE-D6AE38843FEF}" presName="desTx" presStyleLbl="revTx" presStyleIdx="5" presStyleCnt="6" custScaleX="135934" custLinFactNeighborX="-45114" custLinFactNeighborY="895">
        <dgm:presLayoutVars/>
      </dgm:prSet>
      <dgm:spPr/>
    </dgm:pt>
  </dgm:ptLst>
  <dgm:cxnLst>
    <dgm:cxn modelId="{9D7DEF0A-4502-49F3-BE46-6DE87D958B48}" type="presOf" srcId="{E077F2F0-BEAF-4E10-9C43-687D9B14EC40}" destId="{AEB2563D-45E2-49D3-B535-0C0314EBB920}" srcOrd="0" destOrd="0" presId="urn:microsoft.com/office/officeart/2018/2/layout/IconVerticalSolidList"/>
    <dgm:cxn modelId="{F1DBA019-1380-45FD-A828-F348209A0E13}" srcId="{F6E7C4FA-7808-4D77-83D6-1D3C85275E19}" destId="{046039ED-A1AC-4442-A912-A7D4FCD678C6}" srcOrd="1" destOrd="0" parTransId="{E9A2FF7B-4789-406A-BDA6-A24B28E7F766}" sibTransId="{E0F948B6-AC49-43CD-9032-0741A6E5F6A4}"/>
    <dgm:cxn modelId="{510B4F2F-FA3C-462C-8124-F1CE7D09C4AA}" srcId="{A96E34E3-F3CF-45C1-B3C6-3F387AB2D996}" destId="{F4E004E1-16D6-4A0F-87DD-71F25DDC163F}" srcOrd="0" destOrd="0" parTransId="{183833EF-2E36-4B83-B61A-419443A025B2}" sibTransId="{5D5B5245-C5DC-4090-9307-6A18676777BE}"/>
    <dgm:cxn modelId="{9DB4C835-DCE3-4DEE-99E4-C9EFB0EF7FF7}" type="presOf" srcId="{046039ED-A1AC-4442-A912-A7D4FCD678C6}" destId="{C7BDDC22-A47C-4A86-93DF-33B563CC7036}" srcOrd="0" destOrd="0" presId="urn:microsoft.com/office/officeart/2018/2/layout/IconVerticalSolidList"/>
    <dgm:cxn modelId="{38DB165B-0BAE-4823-97E5-01DDB315A9A6}" srcId="{A96E34E3-F3CF-45C1-B3C6-3F387AB2D996}" destId="{591B58A8-B63D-44C8-8A51-C14BCA026057}" srcOrd="1" destOrd="0" parTransId="{CA53F75D-B072-41FA-9E75-B1FC1DFD460C}" sibTransId="{412D2322-5588-4F31-BE12-31131C503056}"/>
    <dgm:cxn modelId="{51528D73-DB83-4423-A586-B17B8E1D7900}" srcId="{F6E7C4FA-7808-4D77-83D6-1D3C85275E19}" destId="{A96E34E3-F3CF-45C1-B3C6-3F387AB2D996}" srcOrd="2" destOrd="0" parTransId="{791861B1-AE55-4DD1-806C-69A1055B095B}" sibTransId="{922031FD-D201-4F63-BC90-D85B7F905ACF}"/>
    <dgm:cxn modelId="{88B3A883-30E9-4561-B703-57C6B0DF66A8}" type="presOf" srcId="{F4E004E1-16D6-4A0F-87DD-71F25DDC163F}" destId="{24FB90CD-0B0E-4C20-BB53-85276E86D543}" srcOrd="0" destOrd="0" presId="urn:microsoft.com/office/officeart/2018/2/layout/IconVerticalSolidList"/>
    <dgm:cxn modelId="{43CD9B9D-BED2-4A0E-8A6B-6C72239939E2}" type="presOf" srcId="{A96E34E3-F3CF-45C1-B3C6-3F387AB2D996}" destId="{5F8AF3A9-8CA2-4710-ADDE-2557213B8C33}" srcOrd="0" destOrd="0" presId="urn:microsoft.com/office/officeart/2018/2/layout/IconVerticalSolidList"/>
    <dgm:cxn modelId="{49A91DA2-7D40-447A-B860-D765D9FFB343}" srcId="{EEED0E38-E783-4350-ACAE-D6AE38843FEF}" destId="{BE8B7604-26D7-4040-8D59-254782A465CF}" srcOrd="0" destOrd="0" parTransId="{2201DA23-3F97-4A94-B8BF-C58B22BF1878}" sibTransId="{BBA8FBDB-09B7-4E5A-8F21-FE57DE40678C}"/>
    <dgm:cxn modelId="{71A527BA-BB6F-42DC-B3D7-075241D6686C}" type="presOf" srcId="{EEED0E38-E783-4350-ACAE-D6AE38843FEF}" destId="{6E56CA90-AE55-49ED-8204-A0783495D8C7}" srcOrd="0" destOrd="0" presId="urn:microsoft.com/office/officeart/2018/2/layout/IconVerticalSolidList"/>
    <dgm:cxn modelId="{C0CB47BE-F7F3-4D98-953A-80DE5336757F}" type="presOf" srcId="{BE8B7604-26D7-4040-8D59-254782A465CF}" destId="{4048B3C2-E929-4237-9552-D3F5DDA507D4}" srcOrd="0" destOrd="0" presId="urn:microsoft.com/office/officeart/2018/2/layout/IconVerticalSolidList"/>
    <dgm:cxn modelId="{333512C1-F86C-42B3-A8BE-9D2285B66CE8}" srcId="{F6E7C4FA-7808-4D77-83D6-1D3C85275E19}" destId="{EEED0E38-E783-4350-ACAE-D6AE38843FEF}" srcOrd="3" destOrd="0" parTransId="{E1BF0EA5-93D1-4DB0-A8FB-883EC1CA8FC9}" sibTransId="{EADA8DCF-0AD4-4343-8B07-CFFF4D11F29C}"/>
    <dgm:cxn modelId="{324B8AC1-93E2-40DC-B90E-F4139049D8FD}" srcId="{EEED0E38-E783-4350-ACAE-D6AE38843FEF}" destId="{CD8D3719-E70B-4BA9-A6ED-CDFA28F218C8}" srcOrd="1" destOrd="0" parTransId="{B89F6790-4180-479F-98DF-4BBD2C3FD7E1}" sibTransId="{C9A9B92D-961C-4ABB-B856-0D23907A711B}"/>
    <dgm:cxn modelId="{87338CCB-E2F8-45D9-9F3C-5BFF5E7EBABC}" srcId="{F6E7C4FA-7808-4D77-83D6-1D3C85275E19}" destId="{E077F2F0-BEAF-4E10-9C43-687D9B14EC40}" srcOrd="0" destOrd="0" parTransId="{4E44E212-4A16-4FEF-BC54-CBCA823B524F}" sibTransId="{8B54664C-C8F7-4402-8F75-10F3A1C993FA}"/>
    <dgm:cxn modelId="{7C3D9CCF-30D0-4415-8760-A3F5F8A8ADD5}" type="presOf" srcId="{F6E7C4FA-7808-4D77-83D6-1D3C85275E19}" destId="{176C1EE1-44FC-4337-8EDB-B54317B9E7F5}" srcOrd="0" destOrd="0" presId="urn:microsoft.com/office/officeart/2018/2/layout/IconVerticalSolidList"/>
    <dgm:cxn modelId="{B1F4C7D9-7929-4FA8-B218-A45795FDFECA}" type="presOf" srcId="{CD8D3719-E70B-4BA9-A6ED-CDFA28F218C8}" destId="{4048B3C2-E929-4237-9552-D3F5DDA507D4}" srcOrd="0" destOrd="1" presId="urn:microsoft.com/office/officeart/2018/2/layout/IconVerticalSolidList"/>
    <dgm:cxn modelId="{03F7DAE0-B559-4EE0-B49C-E6C6FF2BD11F}" type="presOf" srcId="{591B58A8-B63D-44C8-8A51-C14BCA026057}" destId="{24FB90CD-0B0E-4C20-BB53-85276E86D543}" srcOrd="0" destOrd="1" presId="urn:microsoft.com/office/officeart/2018/2/layout/IconVerticalSolidList"/>
    <dgm:cxn modelId="{DD8699A7-2DBF-4507-895A-D6F66CF81857}" type="presParOf" srcId="{176C1EE1-44FC-4337-8EDB-B54317B9E7F5}" destId="{0525FC17-BD64-4832-A675-BEE14A4C6B22}" srcOrd="0" destOrd="0" presId="urn:microsoft.com/office/officeart/2018/2/layout/IconVerticalSolidList"/>
    <dgm:cxn modelId="{F4836642-A2B2-4BE5-939C-8EE696475415}" type="presParOf" srcId="{0525FC17-BD64-4832-A675-BEE14A4C6B22}" destId="{3F5F78DC-E5A7-4183-8807-E57E6E03220E}" srcOrd="0" destOrd="0" presId="urn:microsoft.com/office/officeart/2018/2/layout/IconVerticalSolidList"/>
    <dgm:cxn modelId="{6F0254F3-7BA2-4419-ABE3-786B900AC66D}" type="presParOf" srcId="{0525FC17-BD64-4832-A675-BEE14A4C6B22}" destId="{77D8516D-931B-4701-968E-7CC92BC0A86D}" srcOrd="1" destOrd="0" presId="urn:microsoft.com/office/officeart/2018/2/layout/IconVerticalSolidList"/>
    <dgm:cxn modelId="{FD420FDF-A868-4016-B153-68F973BB27F8}" type="presParOf" srcId="{0525FC17-BD64-4832-A675-BEE14A4C6B22}" destId="{6CCC5751-19C2-401D-9F81-7266FE7D3C56}" srcOrd="2" destOrd="0" presId="urn:microsoft.com/office/officeart/2018/2/layout/IconVerticalSolidList"/>
    <dgm:cxn modelId="{9E8ECD19-812B-4EC2-A001-BF53C05D3662}" type="presParOf" srcId="{0525FC17-BD64-4832-A675-BEE14A4C6B22}" destId="{AEB2563D-45E2-49D3-B535-0C0314EBB920}" srcOrd="3" destOrd="0" presId="urn:microsoft.com/office/officeart/2018/2/layout/IconVerticalSolidList"/>
    <dgm:cxn modelId="{A903C5E3-58BC-4742-9ADB-B86B34549F83}" type="presParOf" srcId="{176C1EE1-44FC-4337-8EDB-B54317B9E7F5}" destId="{8C634DA3-FA5E-4CAA-8DCE-C46CB8B85EFF}" srcOrd="1" destOrd="0" presId="urn:microsoft.com/office/officeart/2018/2/layout/IconVerticalSolidList"/>
    <dgm:cxn modelId="{F11AE274-577D-4111-A2E3-A834E96D69BD}" type="presParOf" srcId="{176C1EE1-44FC-4337-8EDB-B54317B9E7F5}" destId="{1A7E59CE-875B-4374-A835-1C534EC4C3B5}" srcOrd="2" destOrd="0" presId="urn:microsoft.com/office/officeart/2018/2/layout/IconVerticalSolidList"/>
    <dgm:cxn modelId="{5E9D4554-9A87-41D0-96C8-B3CB7FDE90D7}" type="presParOf" srcId="{1A7E59CE-875B-4374-A835-1C534EC4C3B5}" destId="{05C4D6F9-C762-4017-933A-7A99B65720C7}" srcOrd="0" destOrd="0" presId="urn:microsoft.com/office/officeart/2018/2/layout/IconVerticalSolidList"/>
    <dgm:cxn modelId="{1B636ADE-1D09-43F4-9660-6B57A20D7607}" type="presParOf" srcId="{1A7E59CE-875B-4374-A835-1C534EC4C3B5}" destId="{11F4B813-E969-4216-9972-82AE9E590B2F}" srcOrd="1" destOrd="0" presId="urn:microsoft.com/office/officeart/2018/2/layout/IconVerticalSolidList"/>
    <dgm:cxn modelId="{28FAA2D8-66FD-4C65-9050-06962F1337E9}" type="presParOf" srcId="{1A7E59CE-875B-4374-A835-1C534EC4C3B5}" destId="{013C033B-0E1A-4746-9893-7A93E17B67AD}" srcOrd="2" destOrd="0" presId="urn:microsoft.com/office/officeart/2018/2/layout/IconVerticalSolidList"/>
    <dgm:cxn modelId="{A21C7922-13A1-4C8A-8549-A2FBCAA4EF67}" type="presParOf" srcId="{1A7E59CE-875B-4374-A835-1C534EC4C3B5}" destId="{C7BDDC22-A47C-4A86-93DF-33B563CC7036}" srcOrd="3" destOrd="0" presId="urn:microsoft.com/office/officeart/2018/2/layout/IconVerticalSolidList"/>
    <dgm:cxn modelId="{08836BA5-BCCF-4230-B758-E7181874CAB4}" type="presParOf" srcId="{176C1EE1-44FC-4337-8EDB-B54317B9E7F5}" destId="{72162BAF-5563-4E82-8DE1-29C2A2F8B6FA}" srcOrd="3" destOrd="0" presId="urn:microsoft.com/office/officeart/2018/2/layout/IconVerticalSolidList"/>
    <dgm:cxn modelId="{7EFD953B-9FEA-4B43-9C3C-5932F9E1EC22}" type="presParOf" srcId="{176C1EE1-44FC-4337-8EDB-B54317B9E7F5}" destId="{9A8ECBD9-78E2-4011-A74F-B0DDA114DABC}" srcOrd="4" destOrd="0" presId="urn:microsoft.com/office/officeart/2018/2/layout/IconVerticalSolidList"/>
    <dgm:cxn modelId="{3F46712C-A531-4BFC-9AF2-8EDFE7518031}" type="presParOf" srcId="{9A8ECBD9-78E2-4011-A74F-B0DDA114DABC}" destId="{50B0D06C-63B0-4C4A-8C64-4A4D9B7B1A7C}" srcOrd="0" destOrd="0" presId="urn:microsoft.com/office/officeart/2018/2/layout/IconVerticalSolidList"/>
    <dgm:cxn modelId="{279CFD6B-4380-496E-B487-CF928952D3DD}" type="presParOf" srcId="{9A8ECBD9-78E2-4011-A74F-B0DDA114DABC}" destId="{E96303E4-2B60-43FA-8620-D10B30DA9164}" srcOrd="1" destOrd="0" presId="urn:microsoft.com/office/officeart/2018/2/layout/IconVerticalSolidList"/>
    <dgm:cxn modelId="{DFE37CB6-F80D-4001-A2A6-13BB8A8EA385}" type="presParOf" srcId="{9A8ECBD9-78E2-4011-A74F-B0DDA114DABC}" destId="{CDEE563F-C571-494E-8064-4270ACD16DF0}" srcOrd="2" destOrd="0" presId="urn:microsoft.com/office/officeart/2018/2/layout/IconVerticalSolidList"/>
    <dgm:cxn modelId="{D9C05BD5-BE6B-4747-ACA4-998F06029C27}" type="presParOf" srcId="{9A8ECBD9-78E2-4011-A74F-B0DDA114DABC}" destId="{5F8AF3A9-8CA2-4710-ADDE-2557213B8C33}" srcOrd="3" destOrd="0" presId="urn:microsoft.com/office/officeart/2018/2/layout/IconVerticalSolidList"/>
    <dgm:cxn modelId="{CDC5D84A-BA2B-439A-A9AC-46796B31C2DB}" type="presParOf" srcId="{9A8ECBD9-78E2-4011-A74F-B0DDA114DABC}" destId="{24FB90CD-0B0E-4C20-BB53-85276E86D543}" srcOrd="4" destOrd="0" presId="urn:microsoft.com/office/officeart/2018/2/layout/IconVerticalSolidList"/>
    <dgm:cxn modelId="{04075D96-687B-47C2-904B-D3768B8AC1F5}" type="presParOf" srcId="{176C1EE1-44FC-4337-8EDB-B54317B9E7F5}" destId="{4C4F1879-7C0C-4C42-A538-C01100B15BF6}" srcOrd="5" destOrd="0" presId="urn:microsoft.com/office/officeart/2018/2/layout/IconVerticalSolidList"/>
    <dgm:cxn modelId="{51F6A9BF-AA02-4EE6-9B22-23F02CB7E1B1}" type="presParOf" srcId="{176C1EE1-44FC-4337-8EDB-B54317B9E7F5}" destId="{0671AEB6-1D99-4B5C-A253-5F290EEC2142}" srcOrd="6" destOrd="0" presId="urn:microsoft.com/office/officeart/2018/2/layout/IconVerticalSolidList"/>
    <dgm:cxn modelId="{AAC49DF3-7F67-449C-ADFF-1B4D1BE211E6}" type="presParOf" srcId="{0671AEB6-1D99-4B5C-A253-5F290EEC2142}" destId="{B2F20BEB-90C3-417E-BB9F-C33D566486D2}" srcOrd="0" destOrd="0" presId="urn:microsoft.com/office/officeart/2018/2/layout/IconVerticalSolidList"/>
    <dgm:cxn modelId="{9AC1E17F-B22B-4512-988F-628532957574}" type="presParOf" srcId="{0671AEB6-1D99-4B5C-A253-5F290EEC2142}" destId="{1640F34F-81A9-423D-A16B-B2419EE2F5F5}" srcOrd="1" destOrd="0" presId="urn:microsoft.com/office/officeart/2018/2/layout/IconVerticalSolidList"/>
    <dgm:cxn modelId="{8E84852E-C329-4220-865E-00A33D7D51EE}" type="presParOf" srcId="{0671AEB6-1D99-4B5C-A253-5F290EEC2142}" destId="{47445D08-D2B8-4525-AB7E-E1E2AB9DEDA5}" srcOrd="2" destOrd="0" presId="urn:microsoft.com/office/officeart/2018/2/layout/IconVerticalSolidList"/>
    <dgm:cxn modelId="{F9F9E94D-4714-4980-9B8F-86207EE4388E}" type="presParOf" srcId="{0671AEB6-1D99-4B5C-A253-5F290EEC2142}" destId="{6E56CA90-AE55-49ED-8204-A0783495D8C7}" srcOrd="3" destOrd="0" presId="urn:microsoft.com/office/officeart/2018/2/layout/IconVerticalSolidList"/>
    <dgm:cxn modelId="{5B9A64B7-C0C4-4BFF-8653-92A381D15C2D}" type="presParOf" srcId="{0671AEB6-1D99-4B5C-A253-5F290EEC2142}" destId="{4048B3C2-E929-4237-9552-D3F5DDA507D4}"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4616118-9108-4C1D-A164-F7D07FB0E259}" type="doc">
      <dgm:prSet loTypeId="urn:microsoft.com/office/officeart/2005/8/layout/list1" loCatId="list" qsTypeId="urn:microsoft.com/office/officeart/2005/8/quickstyle/simple1" qsCatId="simple" csTypeId="urn:microsoft.com/office/officeart/2005/8/colors/accent2_2" csCatId="accent2"/>
      <dgm:spPr/>
      <dgm:t>
        <a:bodyPr/>
        <a:lstStyle/>
        <a:p>
          <a:endParaRPr lang="en-US"/>
        </a:p>
      </dgm:t>
    </dgm:pt>
    <dgm:pt modelId="{525B9CFC-C9D2-40A1-AF57-45FA26FE854E}">
      <dgm:prSet custT="1"/>
      <dgm:spPr/>
      <dgm:t>
        <a:bodyPr/>
        <a:lstStyle/>
        <a:p>
          <a:r>
            <a:rPr lang="en-US" sz="1600" dirty="0"/>
            <a:t>Hybrid model with collaborative filtering</a:t>
          </a:r>
        </a:p>
      </dgm:t>
    </dgm:pt>
    <dgm:pt modelId="{07D8890D-1A20-4DB0-BBFF-46A68826A5B1}" type="parTrans" cxnId="{CDDB6FC2-194D-4AB4-9894-DF5915C768FE}">
      <dgm:prSet/>
      <dgm:spPr/>
      <dgm:t>
        <a:bodyPr/>
        <a:lstStyle/>
        <a:p>
          <a:endParaRPr lang="en-US"/>
        </a:p>
      </dgm:t>
    </dgm:pt>
    <dgm:pt modelId="{4AF56F03-F16A-4580-823C-8AC4E40CBF2D}" type="sibTrans" cxnId="{CDDB6FC2-194D-4AB4-9894-DF5915C768FE}">
      <dgm:prSet/>
      <dgm:spPr/>
      <dgm:t>
        <a:bodyPr/>
        <a:lstStyle/>
        <a:p>
          <a:endParaRPr lang="en-US"/>
        </a:p>
      </dgm:t>
    </dgm:pt>
    <dgm:pt modelId="{3AC4D1A7-C180-431F-8C2E-709ADD9BA3EB}">
      <dgm:prSet custT="1"/>
      <dgm:spPr/>
      <dgm:t>
        <a:bodyPr/>
        <a:lstStyle/>
        <a:p>
          <a:r>
            <a:rPr lang="en-US" sz="1600" dirty="0"/>
            <a:t>Add sentiment analysis of reviews</a:t>
          </a:r>
        </a:p>
      </dgm:t>
    </dgm:pt>
    <dgm:pt modelId="{7290434C-35B5-4CC1-B539-ACB50FC56BBE}" type="parTrans" cxnId="{FC0FCB87-9251-4363-92B8-C39358B3B342}">
      <dgm:prSet/>
      <dgm:spPr/>
      <dgm:t>
        <a:bodyPr/>
        <a:lstStyle/>
        <a:p>
          <a:endParaRPr lang="en-US"/>
        </a:p>
      </dgm:t>
    </dgm:pt>
    <dgm:pt modelId="{873FB5F6-8D2E-4C89-962F-E81FF02804C0}" type="sibTrans" cxnId="{FC0FCB87-9251-4363-92B8-C39358B3B342}">
      <dgm:prSet/>
      <dgm:spPr/>
      <dgm:t>
        <a:bodyPr/>
        <a:lstStyle/>
        <a:p>
          <a:endParaRPr lang="en-US"/>
        </a:p>
      </dgm:t>
    </dgm:pt>
    <dgm:pt modelId="{90AC0196-B632-4DC7-867E-4D30926EA7A1}">
      <dgm:prSet custT="1"/>
      <dgm:spPr/>
      <dgm:t>
        <a:bodyPr/>
        <a:lstStyle/>
        <a:p>
          <a:r>
            <a:rPr lang="en-US" sz="1600" dirty="0"/>
            <a:t>Improve conversational search with real NLP models</a:t>
          </a:r>
        </a:p>
      </dgm:t>
    </dgm:pt>
    <dgm:pt modelId="{3D93E45A-BF88-4080-A4E4-E5AAAE2A53F0}" type="parTrans" cxnId="{76B8BE4C-B239-4680-B0DA-D2D28AD320D1}">
      <dgm:prSet/>
      <dgm:spPr/>
      <dgm:t>
        <a:bodyPr/>
        <a:lstStyle/>
        <a:p>
          <a:endParaRPr lang="en-US"/>
        </a:p>
      </dgm:t>
    </dgm:pt>
    <dgm:pt modelId="{1C818A3F-13C7-456E-9E84-583A85AC6E96}" type="sibTrans" cxnId="{76B8BE4C-B239-4680-B0DA-D2D28AD320D1}">
      <dgm:prSet/>
      <dgm:spPr/>
      <dgm:t>
        <a:bodyPr/>
        <a:lstStyle/>
        <a:p>
          <a:endParaRPr lang="en-US"/>
        </a:p>
      </dgm:t>
    </dgm:pt>
    <dgm:pt modelId="{1EA491B1-3F5E-4445-8B95-87080EC8B623}" type="pres">
      <dgm:prSet presAssocID="{14616118-9108-4C1D-A164-F7D07FB0E259}" presName="linear" presStyleCnt="0">
        <dgm:presLayoutVars>
          <dgm:dir/>
          <dgm:animLvl val="lvl"/>
          <dgm:resizeHandles val="exact"/>
        </dgm:presLayoutVars>
      </dgm:prSet>
      <dgm:spPr/>
    </dgm:pt>
    <dgm:pt modelId="{67F24425-2BCC-4E7E-8B7A-0D1D582FBBAB}" type="pres">
      <dgm:prSet presAssocID="{525B9CFC-C9D2-40A1-AF57-45FA26FE854E}" presName="parentLin" presStyleCnt="0"/>
      <dgm:spPr/>
    </dgm:pt>
    <dgm:pt modelId="{9413E4C3-4FA3-4D25-BC7F-F40E08587CA9}" type="pres">
      <dgm:prSet presAssocID="{525B9CFC-C9D2-40A1-AF57-45FA26FE854E}" presName="parentLeftMargin" presStyleLbl="node1" presStyleIdx="0" presStyleCnt="3"/>
      <dgm:spPr/>
    </dgm:pt>
    <dgm:pt modelId="{BA888064-051C-431F-9065-AF2E02A1E019}" type="pres">
      <dgm:prSet presAssocID="{525B9CFC-C9D2-40A1-AF57-45FA26FE854E}" presName="parentText" presStyleLbl="node1" presStyleIdx="0" presStyleCnt="3">
        <dgm:presLayoutVars>
          <dgm:chMax val="0"/>
          <dgm:bulletEnabled val="1"/>
        </dgm:presLayoutVars>
      </dgm:prSet>
      <dgm:spPr/>
    </dgm:pt>
    <dgm:pt modelId="{70BFD44C-2AB4-4F74-86A3-3D8DAE66B0B2}" type="pres">
      <dgm:prSet presAssocID="{525B9CFC-C9D2-40A1-AF57-45FA26FE854E}" presName="negativeSpace" presStyleCnt="0"/>
      <dgm:spPr/>
    </dgm:pt>
    <dgm:pt modelId="{7EDB189C-E3D1-4348-B6A9-37B2E740A5B7}" type="pres">
      <dgm:prSet presAssocID="{525B9CFC-C9D2-40A1-AF57-45FA26FE854E}" presName="childText" presStyleLbl="conFgAcc1" presStyleIdx="0" presStyleCnt="3">
        <dgm:presLayoutVars>
          <dgm:bulletEnabled val="1"/>
        </dgm:presLayoutVars>
      </dgm:prSet>
      <dgm:spPr/>
    </dgm:pt>
    <dgm:pt modelId="{6E846F17-16B9-4CF1-AB3E-FF8167894EB8}" type="pres">
      <dgm:prSet presAssocID="{4AF56F03-F16A-4580-823C-8AC4E40CBF2D}" presName="spaceBetweenRectangles" presStyleCnt="0"/>
      <dgm:spPr/>
    </dgm:pt>
    <dgm:pt modelId="{C1E74D58-8BFE-4BE5-A958-24F8118DC1DC}" type="pres">
      <dgm:prSet presAssocID="{3AC4D1A7-C180-431F-8C2E-709ADD9BA3EB}" presName="parentLin" presStyleCnt="0"/>
      <dgm:spPr/>
    </dgm:pt>
    <dgm:pt modelId="{0A7416A7-7C6E-4319-AF27-D19CA6CC9508}" type="pres">
      <dgm:prSet presAssocID="{3AC4D1A7-C180-431F-8C2E-709ADD9BA3EB}" presName="parentLeftMargin" presStyleLbl="node1" presStyleIdx="0" presStyleCnt="3"/>
      <dgm:spPr/>
    </dgm:pt>
    <dgm:pt modelId="{0DE9B1A9-5399-478C-A5BE-563B18B707F6}" type="pres">
      <dgm:prSet presAssocID="{3AC4D1A7-C180-431F-8C2E-709ADD9BA3EB}" presName="parentText" presStyleLbl="node1" presStyleIdx="1" presStyleCnt="3" custLinFactNeighborX="12722" custLinFactNeighborY="2046">
        <dgm:presLayoutVars>
          <dgm:chMax val="0"/>
          <dgm:bulletEnabled val="1"/>
        </dgm:presLayoutVars>
      </dgm:prSet>
      <dgm:spPr/>
    </dgm:pt>
    <dgm:pt modelId="{076F6BE8-198A-4CCE-A0CF-9E3D29E1A4FB}" type="pres">
      <dgm:prSet presAssocID="{3AC4D1A7-C180-431F-8C2E-709ADD9BA3EB}" presName="negativeSpace" presStyleCnt="0"/>
      <dgm:spPr/>
    </dgm:pt>
    <dgm:pt modelId="{710000B2-43DA-4FE6-AB7A-4F497CD2647D}" type="pres">
      <dgm:prSet presAssocID="{3AC4D1A7-C180-431F-8C2E-709ADD9BA3EB}" presName="childText" presStyleLbl="conFgAcc1" presStyleIdx="1" presStyleCnt="3">
        <dgm:presLayoutVars>
          <dgm:bulletEnabled val="1"/>
        </dgm:presLayoutVars>
      </dgm:prSet>
      <dgm:spPr/>
    </dgm:pt>
    <dgm:pt modelId="{6C9AB4E7-4450-4907-A848-AFD7A2434EC6}" type="pres">
      <dgm:prSet presAssocID="{873FB5F6-8D2E-4C89-962F-E81FF02804C0}" presName="spaceBetweenRectangles" presStyleCnt="0"/>
      <dgm:spPr/>
    </dgm:pt>
    <dgm:pt modelId="{02C77E57-577F-486F-8235-C4D3D0E46617}" type="pres">
      <dgm:prSet presAssocID="{90AC0196-B632-4DC7-867E-4D30926EA7A1}" presName="parentLin" presStyleCnt="0"/>
      <dgm:spPr/>
    </dgm:pt>
    <dgm:pt modelId="{9156D281-0BBF-4158-A49D-2D365D764B9A}" type="pres">
      <dgm:prSet presAssocID="{90AC0196-B632-4DC7-867E-4D30926EA7A1}" presName="parentLeftMargin" presStyleLbl="node1" presStyleIdx="1" presStyleCnt="3"/>
      <dgm:spPr/>
    </dgm:pt>
    <dgm:pt modelId="{B4A3A583-F2FD-4A93-A3BC-6EAC5E6AC21D}" type="pres">
      <dgm:prSet presAssocID="{90AC0196-B632-4DC7-867E-4D30926EA7A1}" presName="parentText" presStyleLbl="node1" presStyleIdx="2" presStyleCnt="3">
        <dgm:presLayoutVars>
          <dgm:chMax val="0"/>
          <dgm:bulletEnabled val="1"/>
        </dgm:presLayoutVars>
      </dgm:prSet>
      <dgm:spPr/>
    </dgm:pt>
    <dgm:pt modelId="{F7C73F88-C2A2-4EB5-B2FB-58DF134CBCDC}" type="pres">
      <dgm:prSet presAssocID="{90AC0196-B632-4DC7-867E-4D30926EA7A1}" presName="negativeSpace" presStyleCnt="0"/>
      <dgm:spPr/>
    </dgm:pt>
    <dgm:pt modelId="{CAC1DC06-AE6F-4F0D-BB1F-711BB181B59D}" type="pres">
      <dgm:prSet presAssocID="{90AC0196-B632-4DC7-867E-4D30926EA7A1}" presName="childText" presStyleLbl="conFgAcc1" presStyleIdx="2" presStyleCnt="3">
        <dgm:presLayoutVars>
          <dgm:bulletEnabled val="1"/>
        </dgm:presLayoutVars>
      </dgm:prSet>
      <dgm:spPr/>
    </dgm:pt>
  </dgm:ptLst>
  <dgm:cxnLst>
    <dgm:cxn modelId="{7034A64C-F468-4140-9712-0E5E0BA4A7CE}" type="presOf" srcId="{3AC4D1A7-C180-431F-8C2E-709ADD9BA3EB}" destId="{0A7416A7-7C6E-4319-AF27-D19CA6CC9508}" srcOrd="0" destOrd="0" presId="urn:microsoft.com/office/officeart/2005/8/layout/list1"/>
    <dgm:cxn modelId="{76B8BE4C-B239-4680-B0DA-D2D28AD320D1}" srcId="{14616118-9108-4C1D-A164-F7D07FB0E259}" destId="{90AC0196-B632-4DC7-867E-4D30926EA7A1}" srcOrd="2" destOrd="0" parTransId="{3D93E45A-BF88-4080-A4E4-E5AAAE2A53F0}" sibTransId="{1C818A3F-13C7-456E-9E84-583A85AC6E96}"/>
    <dgm:cxn modelId="{FC0FCB87-9251-4363-92B8-C39358B3B342}" srcId="{14616118-9108-4C1D-A164-F7D07FB0E259}" destId="{3AC4D1A7-C180-431F-8C2E-709ADD9BA3EB}" srcOrd="1" destOrd="0" parTransId="{7290434C-35B5-4CC1-B539-ACB50FC56BBE}" sibTransId="{873FB5F6-8D2E-4C89-962F-E81FF02804C0}"/>
    <dgm:cxn modelId="{73FB0CB0-10D4-4DC7-BF15-2F7E563197EA}" type="presOf" srcId="{3AC4D1A7-C180-431F-8C2E-709ADD9BA3EB}" destId="{0DE9B1A9-5399-478C-A5BE-563B18B707F6}" srcOrd="1" destOrd="0" presId="urn:microsoft.com/office/officeart/2005/8/layout/list1"/>
    <dgm:cxn modelId="{03CD90B5-D2E8-4282-8AAD-11D23A2424BF}" type="presOf" srcId="{14616118-9108-4C1D-A164-F7D07FB0E259}" destId="{1EA491B1-3F5E-4445-8B95-87080EC8B623}" srcOrd="0" destOrd="0" presId="urn:microsoft.com/office/officeart/2005/8/layout/list1"/>
    <dgm:cxn modelId="{88316DC0-6C6D-4B4A-9F3F-86CBB455789C}" type="presOf" srcId="{90AC0196-B632-4DC7-867E-4D30926EA7A1}" destId="{9156D281-0BBF-4158-A49D-2D365D764B9A}" srcOrd="0" destOrd="0" presId="urn:microsoft.com/office/officeart/2005/8/layout/list1"/>
    <dgm:cxn modelId="{CDDB6FC2-194D-4AB4-9894-DF5915C768FE}" srcId="{14616118-9108-4C1D-A164-F7D07FB0E259}" destId="{525B9CFC-C9D2-40A1-AF57-45FA26FE854E}" srcOrd="0" destOrd="0" parTransId="{07D8890D-1A20-4DB0-BBFF-46A68826A5B1}" sibTransId="{4AF56F03-F16A-4580-823C-8AC4E40CBF2D}"/>
    <dgm:cxn modelId="{AC9A3ADA-FCAE-4E20-B97C-3B54A2AC6DCC}" type="presOf" srcId="{525B9CFC-C9D2-40A1-AF57-45FA26FE854E}" destId="{BA888064-051C-431F-9065-AF2E02A1E019}" srcOrd="1" destOrd="0" presId="urn:microsoft.com/office/officeart/2005/8/layout/list1"/>
    <dgm:cxn modelId="{84AFD2DC-B949-4976-88E1-7831CA542752}" type="presOf" srcId="{90AC0196-B632-4DC7-867E-4D30926EA7A1}" destId="{B4A3A583-F2FD-4A93-A3BC-6EAC5E6AC21D}" srcOrd="1" destOrd="0" presId="urn:microsoft.com/office/officeart/2005/8/layout/list1"/>
    <dgm:cxn modelId="{0A67F5E2-85DD-4D00-A158-FC01C0F48D34}" type="presOf" srcId="{525B9CFC-C9D2-40A1-AF57-45FA26FE854E}" destId="{9413E4C3-4FA3-4D25-BC7F-F40E08587CA9}" srcOrd="0" destOrd="0" presId="urn:microsoft.com/office/officeart/2005/8/layout/list1"/>
    <dgm:cxn modelId="{BB45AA04-C639-4417-8E92-4BAB6664EEC7}" type="presParOf" srcId="{1EA491B1-3F5E-4445-8B95-87080EC8B623}" destId="{67F24425-2BCC-4E7E-8B7A-0D1D582FBBAB}" srcOrd="0" destOrd="0" presId="urn:microsoft.com/office/officeart/2005/8/layout/list1"/>
    <dgm:cxn modelId="{0CE9864B-B9CE-428C-9A59-2B26444BD571}" type="presParOf" srcId="{67F24425-2BCC-4E7E-8B7A-0D1D582FBBAB}" destId="{9413E4C3-4FA3-4D25-BC7F-F40E08587CA9}" srcOrd="0" destOrd="0" presId="urn:microsoft.com/office/officeart/2005/8/layout/list1"/>
    <dgm:cxn modelId="{8E0D0DBE-DE1B-49AE-A063-BBEC97D32360}" type="presParOf" srcId="{67F24425-2BCC-4E7E-8B7A-0D1D582FBBAB}" destId="{BA888064-051C-431F-9065-AF2E02A1E019}" srcOrd="1" destOrd="0" presId="urn:microsoft.com/office/officeart/2005/8/layout/list1"/>
    <dgm:cxn modelId="{092A3A15-8933-4EB3-B081-A4D9D3CF7A62}" type="presParOf" srcId="{1EA491B1-3F5E-4445-8B95-87080EC8B623}" destId="{70BFD44C-2AB4-4F74-86A3-3D8DAE66B0B2}" srcOrd="1" destOrd="0" presId="urn:microsoft.com/office/officeart/2005/8/layout/list1"/>
    <dgm:cxn modelId="{8C624349-0461-4E9F-80B5-7698E4623026}" type="presParOf" srcId="{1EA491B1-3F5E-4445-8B95-87080EC8B623}" destId="{7EDB189C-E3D1-4348-B6A9-37B2E740A5B7}" srcOrd="2" destOrd="0" presId="urn:microsoft.com/office/officeart/2005/8/layout/list1"/>
    <dgm:cxn modelId="{D7ECE2DC-5FC2-40FA-B5BB-EFE75370A568}" type="presParOf" srcId="{1EA491B1-3F5E-4445-8B95-87080EC8B623}" destId="{6E846F17-16B9-4CF1-AB3E-FF8167894EB8}" srcOrd="3" destOrd="0" presId="urn:microsoft.com/office/officeart/2005/8/layout/list1"/>
    <dgm:cxn modelId="{45B06F6C-B035-4240-822E-4B34AA1AF2A7}" type="presParOf" srcId="{1EA491B1-3F5E-4445-8B95-87080EC8B623}" destId="{C1E74D58-8BFE-4BE5-A958-24F8118DC1DC}" srcOrd="4" destOrd="0" presId="urn:microsoft.com/office/officeart/2005/8/layout/list1"/>
    <dgm:cxn modelId="{D163A51B-7D26-46FD-BBBB-6FD45B130D2B}" type="presParOf" srcId="{C1E74D58-8BFE-4BE5-A958-24F8118DC1DC}" destId="{0A7416A7-7C6E-4319-AF27-D19CA6CC9508}" srcOrd="0" destOrd="0" presId="urn:microsoft.com/office/officeart/2005/8/layout/list1"/>
    <dgm:cxn modelId="{A75C2D45-A71D-40D2-967A-7F7F1E4A6E0B}" type="presParOf" srcId="{C1E74D58-8BFE-4BE5-A958-24F8118DC1DC}" destId="{0DE9B1A9-5399-478C-A5BE-563B18B707F6}" srcOrd="1" destOrd="0" presId="urn:microsoft.com/office/officeart/2005/8/layout/list1"/>
    <dgm:cxn modelId="{2176AF29-D48F-4EF8-B87B-1E0472A4816A}" type="presParOf" srcId="{1EA491B1-3F5E-4445-8B95-87080EC8B623}" destId="{076F6BE8-198A-4CCE-A0CF-9E3D29E1A4FB}" srcOrd="5" destOrd="0" presId="urn:microsoft.com/office/officeart/2005/8/layout/list1"/>
    <dgm:cxn modelId="{1871D478-4A5A-4FF6-995D-6AC34238C879}" type="presParOf" srcId="{1EA491B1-3F5E-4445-8B95-87080EC8B623}" destId="{710000B2-43DA-4FE6-AB7A-4F497CD2647D}" srcOrd="6" destOrd="0" presId="urn:microsoft.com/office/officeart/2005/8/layout/list1"/>
    <dgm:cxn modelId="{4A149230-0A09-4801-BFA5-1888E59528E2}" type="presParOf" srcId="{1EA491B1-3F5E-4445-8B95-87080EC8B623}" destId="{6C9AB4E7-4450-4907-A848-AFD7A2434EC6}" srcOrd="7" destOrd="0" presId="urn:microsoft.com/office/officeart/2005/8/layout/list1"/>
    <dgm:cxn modelId="{5904EAB6-DADE-47EB-9BE5-727884CA5CCE}" type="presParOf" srcId="{1EA491B1-3F5E-4445-8B95-87080EC8B623}" destId="{02C77E57-577F-486F-8235-C4D3D0E46617}" srcOrd="8" destOrd="0" presId="urn:microsoft.com/office/officeart/2005/8/layout/list1"/>
    <dgm:cxn modelId="{C0D8306A-50ED-4040-9156-51BB46E6772D}" type="presParOf" srcId="{02C77E57-577F-486F-8235-C4D3D0E46617}" destId="{9156D281-0BBF-4158-A49D-2D365D764B9A}" srcOrd="0" destOrd="0" presId="urn:microsoft.com/office/officeart/2005/8/layout/list1"/>
    <dgm:cxn modelId="{874F6B9F-FBC6-4748-9350-4426324EC0FE}" type="presParOf" srcId="{02C77E57-577F-486F-8235-C4D3D0E46617}" destId="{B4A3A583-F2FD-4A93-A3BC-6EAC5E6AC21D}" srcOrd="1" destOrd="0" presId="urn:microsoft.com/office/officeart/2005/8/layout/list1"/>
    <dgm:cxn modelId="{95AA3861-33DD-4E5F-AB13-207678934DAE}" type="presParOf" srcId="{1EA491B1-3F5E-4445-8B95-87080EC8B623}" destId="{F7C73F88-C2A2-4EB5-B2FB-58DF134CBCDC}" srcOrd="9" destOrd="0" presId="urn:microsoft.com/office/officeart/2005/8/layout/list1"/>
    <dgm:cxn modelId="{83DD9FBD-A0BC-4459-9A8C-15A26C7316CC}" type="presParOf" srcId="{1EA491B1-3F5E-4445-8B95-87080EC8B623}" destId="{CAC1DC06-AE6F-4F0D-BB1F-711BB181B59D}"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EC4CC7-9A1E-498B-B1FF-D47C4C44EDDD}">
      <dsp:nvSpPr>
        <dsp:cNvPr id="0" name=""/>
        <dsp:cNvSpPr/>
      </dsp:nvSpPr>
      <dsp:spPr>
        <a:xfrm>
          <a:off x="0" y="10286"/>
          <a:ext cx="7650480" cy="1216800"/>
        </a:xfrm>
        <a:prstGeom prst="roundRect">
          <a:avLst/>
        </a:prstGeom>
        <a:gradFill rotWithShape="0">
          <a:gsLst>
            <a:gs pos="0">
              <a:schemeClr val="accent2">
                <a:hueOff val="0"/>
                <a:satOff val="0"/>
                <a:lumOff val="0"/>
                <a:alphaOff val="0"/>
                <a:tint val="48000"/>
                <a:satMod val="105000"/>
                <a:lumMod val="110000"/>
              </a:schemeClr>
            </a:gs>
            <a:gs pos="100000">
              <a:schemeClr val="accent2">
                <a:hueOff val="0"/>
                <a:satOff val="0"/>
                <a:lumOff val="0"/>
                <a:alphaOff val="0"/>
                <a:tint val="78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b="1" u="none" kern="1200" dirty="0">
              <a:effectLst/>
            </a:rPr>
            <a:t>Real-time evaluation of recommendations</a:t>
          </a:r>
          <a:r>
            <a:rPr lang="en-IN" sz="1600" kern="1200" dirty="0">
              <a:effectLst/>
            </a:rPr>
            <a:t>:</a:t>
          </a:r>
          <a:r>
            <a:rPr lang="en-US" sz="1600" b="0" kern="1200" dirty="0">
              <a:effectLst/>
            </a:rPr>
            <a:t>our system </a:t>
          </a:r>
          <a:r>
            <a:rPr lang="en-US" sz="1600" b="1" kern="1200" dirty="0">
              <a:effectLst/>
            </a:rPr>
            <a:t>integrates NDCG evaluation</a:t>
          </a:r>
          <a:r>
            <a:rPr lang="en-US" sz="1600" kern="1200" dirty="0">
              <a:effectLst/>
            </a:rPr>
            <a:t> inside the recommendation pipeline to </a:t>
          </a:r>
          <a:r>
            <a:rPr lang="en-US" sz="1600" b="0" kern="1200" dirty="0">
              <a:effectLst/>
            </a:rPr>
            <a:t>quantitatively validate ranking performance</a:t>
          </a:r>
          <a:r>
            <a:rPr lang="en-US" sz="1600" kern="1200" dirty="0">
              <a:effectLst/>
            </a:rPr>
            <a:t> and improve transparency</a:t>
          </a:r>
          <a:endParaRPr lang="en-IN" sz="1600" kern="1200" dirty="0"/>
        </a:p>
      </dsp:txBody>
      <dsp:txXfrm>
        <a:off x="59399" y="69685"/>
        <a:ext cx="7531682" cy="1098002"/>
      </dsp:txXfrm>
    </dsp:sp>
    <dsp:sp modelId="{82D8AE1E-964C-4064-9338-CD41BD6AE66F}">
      <dsp:nvSpPr>
        <dsp:cNvPr id="0" name=""/>
        <dsp:cNvSpPr/>
      </dsp:nvSpPr>
      <dsp:spPr>
        <a:xfrm>
          <a:off x="0" y="1414287"/>
          <a:ext cx="7650480" cy="1216800"/>
        </a:xfrm>
        <a:prstGeom prst="roundRect">
          <a:avLst/>
        </a:prstGeom>
        <a:gradFill rotWithShape="0">
          <a:gsLst>
            <a:gs pos="0">
              <a:schemeClr val="accent2">
                <a:hueOff val="0"/>
                <a:satOff val="0"/>
                <a:lumOff val="0"/>
                <a:alphaOff val="0"/>
                <a:tint val="48000"/>
                <a:satMod val="105000"/>
                <a:lumMod val="110000"/>
              </a:schemeClr>
            </a:gs>
            <a:gs pos="100000">
              <a:schemeClr val="accent2">
                <a:hueOff val="0"/>
                <a:satOff val="0"/>
                <a:lumOff val="0"/>
                <a:alphaOff val="0"/>
                <a:tint val="78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Font typeface="Wingdings" panose="05000000000000000000" pitchFamily="2" charset="2"/>
            <a:buNone/>
          </a:pPr>
          <a:r>
            <a:rPr lang="en-IN" sz="1600" b="1" u="none" kern="1200" dirty="0">
              <a:effectLst/>
            </a:rPr>
            <a:t>Conversational search support</a:t>
          </a:r>
          <a:r>
            <a:rPr lang="en-IN" sz="1600" kern="1200" dirty="0">
              <a:effectLst/>
            </a:rPr>
            <a:t>:</a:t>
          </a:r>
          <a:r>
            <a:rPr lang="en-US" sz="1600" b="0" kern="1200" dirty="0">
              <a:effectLst/>
            </a:rPr>
            <a:t>our system understands </a:t>
          </a:r>
          <a:r>
            <a:rPr lang="en-US" sz="1600" b="1" kern="1200" dirty="0">
              <a:effectLst/>
            </a:rPr>
            <a:t>free-text movie descriptions</a:t>
          </a:r>
          <a:r>
            <a:rPr lang="en-US" sz="1600" kern="1200" dirty="0">
              <a:effectLst/>
            </a:rPr>
            <a:t>, enabling flexible natural-language-based discovery</a:t>
          </a:r>
          <a:r>
            <a:rPr lang="en-US" sz="2400" kern="1200" dirty="0">
              <a:effectLst/>
            </a:rPr>
            <a:t>.</a:t>
          </a:r>
          <a:endParaRPr lang="en-IN" sz="2400" kern="1200" dirty="0"/>
        </a:p>
      </dsp:txBody>
      <dsp:txXfrm>
        <a:off x="59399" y="1473686"/>
        <a:ext cx="7531682" cy="1098002"/>
      </dsp:txXfrm>
    </dsp:sp>
    <dsp:sp modelId="{8A062829-0E88-4303-990C-C53AE5BC8857}">
      <dsp:nvSpPr>
        <dsp:cNvPr id="0" name=""/>
        <dsp:cNvSpPr/>
      </dsp:nvSpPr>
      <dsp:spPr>
        <a:xfrm>
          <a:off x="0" y="2818287"/>
          <a:ext cx="7650480" cy="1216800"/>
        </a:xfrm>
        <a:prstGeom prst="roundRect">
          <a:avLst/>
        </a:prstGeom>
        <a:gradFill rotWithShape="0">
          <a:gsLst>
            <a:gs pos="0">
              <a:schemeClr val="accent2">
                <a:hueOff val="0"/>
                <a:satOff val="0"/>
                <a:lumOff val="0"/>
                <a:alphaOff val="0"/>
                <a:tint val="48000"/>
                <a:satMod val="105000"/>
                <a:lumMod val="110000"/>
              </a:schemeClr>
            </a:gs>
            <a:gs pos="100000">
              <a:schemeClr val="accent2">
                <a:hueOff val="0"/>
                <a:satOff val="0"/>
                <a:lumOff val="0"/>
                <a:alphaOff val="0"/>
                <a:tint val="78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Font typeface="Wingdings" panose="05000000000000000000" pitchFamily="2" charset="2"/>
            <a:buNone/>
          </a:pPr>
          <a:r>
            <a:rPr lang="en-IN" sz="1600" b="1" u="none" kern="1200" dirty="0">
              <a:effectLst/>
            </a:rPr>
            <a:t>Fully content-based:</a:t>
          </a:r>
          <a:r>
            <a:rPr lang="en-US" sz="1600" kern="1200" dirty="0">
              <a:effectLst/>
            </a:rPr>
            <a:t>does not rely on user history or ratings, making it suitable for </a:t>
          </a:r>
          <a:r>
            <a:rPr lang="en-US" sz="1600" b="1" kern="1200" dirty="0">
              <a:effectLst/>
            </a:rPr>
            <a:t>cold-start users</a:t>
          </a:r>
          <a:r>
            <a:rPr lang="en-US" sz="1600" kern="1200" dirty="0">
              <a:effectLst/>
            </a:rPr>
            <a:t> with no profile data.</a:t>
          </a:r>
          <a:endParaRPr lang="en-IN" sz="1600" kern="1200" dirty="0"/>
        </a:p>
      </dsp:txBody>
      <dsp:txXfrm>
        <a:off x="59399" y="2877686"/>
        <a:ext cx="7531682" cy="10980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552BF1-CD22-4C4F-8F8C-8C1356515900}">
      <dsp:nvSpPr>
        <dsp:cNvPr id="0" name=""/>
        <dsp:cNvSpPr/>
      </dsp:nvSpPr>
      <dsp:spPr>
        <a:xfrm>
          <a:off x="0" y="6040"/>
          <a:ext cx="6566564" cy="767546"/>
        </a:xfrm>
        <a:prstGeom prst="roundRect">
          <a:avLst>
            <a:gd name="adj" fmla="val 10000"/>
          </a:avLst>
        </a:prstGeom>
        <a:solidFill>
          <a:schemeClr val="accent2">
            <a:tint val="40000"/>
            <a:hueOff val="0"/>
            <a:satOff val="0"/>
            <a:lumOff val="0"/>
            <a:alphaOff val="0"/>
          </a:schemeClr>
        </a:solidFill>
        <a:ln>
          <a:noFill/>
        </a:ln>
        <a:effectLst>
          <a:outerShdw blurRad="50800" dist="38100" dir="5400000" sy="96000" rotWithShape="0">
            <a:srgbClr val="000000">
              <a:alpha val="54000"/>
            </a:srgbClr>
          </a:outerShdw>
        </a:effectLst>
      </dsp:spPr>
      <dsp:style>
        <a:lnRef idx="0">
          <a:scrgbClr r="0" g="0" b="0"/>
        </a:lnRef>
        <a:fillRef idx="1">
          <a:scrgbClr r="0" g="0" b="0"/>
        </a:fillRef>
        <a:effectRef idx="2">
          <a:scrgbClr r="0" g="0" b="0"/>
        </a:effectRef>
        <a:fontRef idx="minor"/>
      </dsp:style>
    </dsp:sp>
    <dsp:sp modelId="{35345128-DD7D-4323-B61C-3D88261D3C2E}">
      <dsp:nvSpPr>
        <dsp:cNvPr id="0" name=""/>
        <dsp:cNvSpPr/>
      </dsp:nvSpPr>
      <dsp:spPr>
        <a:xfrm>
          <a:off x="232182" y="178738"/>
          <a:ext cx="422563" cy="4221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dsp:spPr>
      <dsp:style>
        <a:lnRef idx="0">
          <a:scrgbClr r="0" g="0" b="0"/>
        </a:lnRef>
        <a:fillRef idx="3">
          <a:scrgbClr r="0" g="0" b="0"/>
        </a:fillRef>
        <a:effectRef idx="3">
          <a:scrgbClr r="0" g="0" b="0"/>
        </a:effectRef>
        <a:fontRef idx="minor">
          <a:schemeClr val="lt1"/>
        </a:fontRef>
      </dsp:style>
    </dsp:sp>
    <dsp:sp modelId="{486B12A4-FF43-439E-8C0F-1D7A0E8C3E7E}">
      <dsp:nvSpPr>
        <dsp:cNvPr id="0" name=""/>
        <dsp:cNvSpPr/>
      </dsp:nvSpPr>
      <dsp:spPr>
        <a:xfrm>
          <a:off x="886928" y="6040"/>
          <a:ext cx="5665976" cy="791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770" tIns="83770" rIns="83770" bIns="83770" numCol="1" spcCol="1270" anchor="ctr" anchorCtr="0">
          <a:noAutofit/>
        </a:bodyPr>
        <a:lstStyle/>
        <a:p>
          <a:pPr marL="0" lvl="0" indent="0" algn="l" defTabSz="622300">
            <a:lnSpc>
              <a:spcPct val="100000"/>
            </a:lnSpc>
            <a:spcBef>
              <a:spcPct val="0"/>
            </a:spcBef>
            <a:spcAft>
              <a:spcPct val="35000"/>
            </a:spcAft>
            <a:buNone/>
          </a:pPr>
          <a:r>
            <a:rPr lang="en-US" sz="1400" b="1" kern="1200" dirty="0"/>
            <a:t>Data collection source: </a:t>
          </a:r>
          <a:r>
            <a:rPr lang="en-US" sz="1400" kern="1200" dirty="0"/>
            <a:t>Kaggle TMDB dataset (The movie database)</a:t>
          </a:r>
        </a:p>
      </dsp:txBody>
      <dsp:txXfrm>
        <a:off x="886928" y="6040"/>
        <a:ext cx="5665976" cy="791532"/>
      </dsp:txXfrm>
    </dsp:sp>
    <dsp:sp modelId="{9AB9FC3C-E50B-4DFF-965F-97FAAA50D60E}">
      <dsp:nvSpPr>
        <dsp:cNvPr id="0" name=""/>
        <dsp:cNvSpPr/>
      </dsp:nvSpPr>
      <dsp:spPr>
        <a:xfrm>
          <a:off x="0" y="995455"/>
          <a:ext cx="6566564" cy="767546"/>
        </a:xfrm>
        <a:prstGeom prst="roundRect">
          <a:avLst>
            <a:gd name="adj" fmla="val 10000"/>
          </a:avLst>
        </a:prstGeom>
        <a:solidFill>
          <a:schemeClr val="accent2">
            <a:tint val="40000"/>
            <a:hueOff val="0"/>
            <a:satOff val="0"/>
            <a:lumOff val="0"/>
            <a:alphaOff val="0"/>
          </a:schemeClr>
        </a:solidFill>
        <a:ln>
          <a:noFill/>
        </a:ln>
        <a:effectLst>
          <a:outerShdw blurRad="50800" dist="38100" dir="5400000" sy="96000" rotWithShape="0">
            <a:srgbClr val="000000">
              <a:alpha val="54000"/>
            </a:srgbClr>
          </a:outerShdw>
        </a:effectLst>
      </dsp:spPr>
      <dsp:style>
        <a:lnRef idx="0">
          <a:scrgbClr r="0" g="0" b="0"/>
        </a:lnRef>
        <a:fillRef idx="1">
          <a:scrgbClr r="0" g="0" b="0"/>
        </a:fillRef>
        <a:effectRef idx="2">
          <a:scrgbClr r="0" g="0" b="0"/>
        </a:effectRef>
        <a:fontRef idx="minor"/>
      </dsp:style>
    </dsp:sp>
    <dsp:sp modelId="{7AC88630-CB6A-4829-A097-83F1BBB58C0B}">
      <dsp:nvSpPr>
        <dsp:cNvPr id="0" name=""/>
        <dsp:cNvSpPr/>
      </dsp:nvSpPr>
      <dsp:spPr>
        <a:xfrm>
          <a:off x="232182" y="1168153"/>
          <a:ext cx="422563" cy="4221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dsp:spPr>
      <dsp:style>
        <a:lnRef idx="0">
          <a:scrgbClr r="0" g="0" b="0"/>
        </a:lnRef>
        <a:fillRef idx="3">
          <a:scrgbClr r="0" g="0" b="0"/>
        </a:fillRef>
        <a:effectRef idx="3">
          <a:scrgbClr r="0" g="0" b="0"/>
        </a:effectRef>
        <a:fontRef idx="minor">
          <a:schemeClr val="lt1"/>
        </a:fontRef>
      </dsp:style>
    </dsp:sp>
    <dsp:sp modelId="{4DA48E4E-88A4-46A9-A455-21D839917292}">
      <dsp:nvSpPr>
        <dsp:cNvPr id="0" name=""/>
        <dsp:cNvSpPr/>
      </dsp:nvSpPr>
      <dsp:spPr>
        <a:xfrm>
          <a:off x="886928" y="995455"/>
          <a:ext cx="5665976" cy="791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770" tIns="83770" rIns="83770" bIns="83770" numCol="1" spcCol="1270" anchor="ctr" anchorCtr="0">
          <a:noAutofit/>
        </a:bodyPr>
        <a:lstStyle/>
        <a:p>
          <a:pPr marL="0" lvl="0" indent="0" algn="l" defTabSz="622300">
            <a:lnSpc>
              <a:spcPct val="100000"/>
            </a:lnSpc>
            <a:spcBef>
              <a:spcPct val="0"/>
            </a:spcBef>
            <a:spcAft>
              <a:spcPct val="35000"/>
            </a:spcAft>
            <a:buNone/>
          </a:pPr>
          <a:r>
            <a:rPr lang="en-US" sz="1400" b="1" kern="1200"/>
            <a:t>Number of movies Used</a:t>
          </a:r>
          <a:r>
            <a:rPr lang="en-US" sz="1400" kern="1200"/>
            <a:t>: 4803 movies </a:t>
          </a:r>
        </a:p>
      </dsp:txBody>
      <dsp:txXfrm>
        <a:off x="886928" y="995455"/>
        <a:ext cx="5665976" cy="791532"/>
      </dsp:txXfrm>
    </dsp:sp>
    <dsp:sp modelId="{6A97E21F-6E4A-45C6-A2D9-B75CA1CC0B0F}">
      <dsp:nvSpPr>
        <dsp:cNvPr id="0" name=""/>
        <dsp:cNvSpPr/>
      </dsp:nvSpPr>
      <dsp:spPr>
        <a:xfrm>
          <a:off x="0" y="1984870"/>
          <a:ext cx="6566564" cy="767546"/>
        </a:xfrm>
        <a:prstGeom prst="roundRect">
          <a:avLst>
            <a:gd name="adj" fmla="val 10000"/>
          </a:avLst>
        </a:prstGeom>
        <a:solidFill>
          <a:schemeClr val="accent2">
            <a:tint val="40000"/>
            <a:hueOff val="0"/>
            <a:satOff val="0"/>
            <a:lumOff val="0"/>
            <a:alphaOff val="0"/>
          </a:schemeClr>
        </a:solidFill>
        <a:ln>
          <a:noFill/>
        </a:ln>
        <a:effectLst>
          <a:outerShdw blurRad="50800" dist="38100" dir="5400000" sy="96000" rotWithShape="0">
            <a:srgbClr val="000000">
              <a:alpha val="54000"/>
            </a:srgbClr>
          </a:outerShdw>
        </a:effectLst>
      </dsp:spPr>
      <dsp:style>
        <a:lnRef idx="0">
          <a:scrgbClr r="0" g="0" b="0"/>
        </a:lnRef>
        <a:fillRef idx="1">
          <a:scrgbClr r="0" g="0" b="0"/>
        </a:fillRef>
        <a:effectRef idx="2">
          <a:scrgbClr r="0" g="0" b="0"/>
        </a:effectRef>
        <a:fontRef idx="minor"/>
      </dsp:style>
    </dsp:sp>
    <dsp:sp modelId="{064A5FBC-3A3D-4DEE-8C02-2CED88B98A48}">
      <dsp:nvSpPr>
        <dsp:cNvPr id="0" name=""/>
        <dsp:cNvSpPr/>
      </dsp:nvSpPr>
      <dsp:spPr>
        <a:xfrm>
          <a:off x="232182" y="2157568"/>
          <a:ext cx="422563" cy="4221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dsp:spPr>
      <dsp:style>
        <a:lnRef idx="0">
          <a:scrgbClr r="0" g="0" b="0"/>
        </a:lnRef>
        <a:fillRef idx="3">
          <a:scrgbClr r="0" g="0" b="0"/>
        </a:fillRef>
        <a:effectRef idx="3">
          <a:scrgbClr r="0" g="0" b="0"/>
        </a:effectRef>
        <a:fontRef idx="minor">
          <a:schemeClr val="lt1"/>
        </a:fontRef>
      </dsp:style>
    </dsp:sp>
    <dsp:sp modelId="{1522B61F-0903-4137-A4F8-9CB8CAD64391}">
      <dsp:nvSpPr>
        <dsp:cNvPr id="0" name=""/>
        <dsp:cNvSpPr/>
      </dsp:nvSpPr>
      <dsp:spPr>
        <a:xfrm>
          <a:off x="886928" y="1984870"/>
          <a:ext cx="5665976" cy="791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770" tIns="83770" rIns="83770" bIns="83770" numCol="1" spcCol="1270" anchor="ctr" anchorCtr="0">
          <a:noAutofit/>
        </a:bodyPr>
        <a:lstStyle/>
        <a:p>
          <a:pPr marL="0" lvl="0" indent="0" algn="l" defTabSz="622300">
            <a:lnSpc>
              <a:spcPct val="100000"/>
            </a:lnSpc>
            <a:spcBef>
              <a:spcPct val="0"/>
            </a:spcBef>
            <a:spcAft>
              <a:spcPct val="35000"/>
            </a:spcAft>
            <a:buNone/>
          </a:pPr>
          <a:r>
            <a:rPr lang="en-US" sz="1400" b="1" kern="1200"/>
            <a:t>Data Filtering</a:t>
          </a:r>
          <a:r>
            <a:rPr lang="en-US" sz="1400" kern="1200"/>
            <a:t>: Has 20 data columns, which were reduced 5 meaningful data columns: movie_id, title, overview, genre, keywords, cast and crew.</a:t>
          </a:r>
        </a:p>
      </dsp:txBody>
      <dsp:txXfrm>
        <a:off x="886928" y="1984870"/>
        <a:ext cx="5665976" cy="791532"/>
      </dsp:txXfrm>
    </dsp:sp>
    <dsp:sp modelId="{596C9F31-FC1F-4EFB-9CDB-F5AF879D6D64}">
      <dsp:nvSpPr>
        <dsp:cNvPr id="0" name=""/>
        <dsp:cNvSpPr/>
      </dsp:nvSpPr>
      <dsp:spPr>
        <a:xfrm>
          <a:off x="0" y="2974286"/>
          <a:ext cx="6566564" cy="767546"/>
        </a:xfrm>
        <a:prstGeom prst="roundRect">
          <a:avLst>
            <a:gd name="adj" fmla="val 10000"/>
          </a:avLst>
        </a:prstGeom>
        <a:solidFill>
          <a:schemeClr val="accent2">
            <a:tint val="40000"/>
            <a:hueOff val="0"/>
            <a:satOff val="0"/>
            <a:lumOff val="0"/>
            <a:alphaOff val="0"/>
          </a:schemeClr>
        </a:solidFill>
        <a:ln>
          <a:noFill/>
        </a:ln>
        <a:effectLst>
          <a:outerShdw blurRad="50800" dist="38100" dir="5400000" sy="96000" rotWithShape="0">
            <a:srgbClr val="000000">
              <a:alpha val="54000"/>
            </a:srgbClr>
          </a:outerShdw>
        </a:effectLst>
      </dsp:spPr>
      <dsp:style>
        <a:lnRef idx="0">
          <a:scrgbClr r="0" g="0" b="0"/>
        </a:lnRef>
        <a:fillRef idx="1">
          <a:scrgbClr r="0" g="0" b="0"/>
        </a:fillRef>
        <a:effectRef idx="2">
          <a:scrgbClr r="0" g="0" b="0"/>
        </a:effectRef>
        <a:fontRef idx="minor"/>
      </dsp:style>
    </dsp:sp>
    <dsp:sp modelId="{C29C2BC0-B7D9-4B2F-BD93-EB14CCFFA717}">
      <dsp:nvSpPr>
        <dsp:cNvPr id="0" name=""/>
        <dsp:cNvSpPr/>
      </dsp:nvSpPr>
      <dsp:spPr>
        <a:xfrm>
          <a:off x="232182" y="3146983"/>
          <a:ext cx="422563" cy="4221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dsp:spPr>
      <dsp:style>
        <a:lnRef idx="0">
          <a:scrgbClr r="0" g="0" b="0"/>
        </a:lnRef>
        <a:fillRef idx="3">
          <a:scrgbClr r="0" g="0" b="0"/>
        </a:fillRef>
        <a:effectRef idx="3">
          <a:scrgbClr r="0" g="0" b="0"/>
        </a:effectRef>
        <a:fontRef idx="minor">
          <a:schemeClr val="lt1"/>
        </a:fontRef>
      </dsp:style>
    </dsp:sp>
    <dsp:sp modelId="{89CFC1A1-5040-4E2B-9023-3B91A0BAA811}">
      <dsp:nvSpPr>
        <dsp:cNvPr id="0" name=""/>
        <dsp:cNvSpPr/>
      </dsp:nvSpPr>
      <dsp:spPr>
        <a:xfrm>
          <a:off x="886928" y="2974286"/>
          <a:ext cx="5665976" cy="791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770" tIns="83770" rIns="83770" bIns="83770" numCol="1" spcCol="1270" anchor="ctr" anchorCtr="0">
          <a:noAutofit/>
        </a:bodyPr>
        <a:lstStyle/>
        <a:p>
          <a:pPr marL="0" lvl="0" indent="0" algn="l" defTabSz="622300">
            <a:lnSpc>
              <a:spcPct val="100000"/>
            </a:lnSpc>
            <a:spcBef>
              <a:spcPct val="0"/>
            </a:spcBef>
            <a:spcAft>
              <a:spcPct val="35000"/>
            </a:spcAft>
            <a:buNone/>
          </a:pPr>
          <a:r>
            <a:rPr lang="en-US" sz="1400" b="1" kern="1200"/>
            <a:t>Combining metadata: </a:t>
          </a:r>
          <a:r>
            <a:rPr lang="en-US" sz="1400" kern="1200"/>
            <a:t>Create</a:t>
          </a:r>
          <a:r>
            <a:rPr lang="en-US" sz="1400" b="1" kern="1200"/>
            <a:t> </a:t>
          </a:r>
          <a:r>
            <a:rPr lang="en-US" sz="1400" kern="1200"/>
            <a:t>a combined field </a:t>
          </a:r>
          <a:r>
            <a:rPr lang="en-US" sz="1400" b="1" kern="1200"/>
            <a:t>tags</a:t>
          </a:r>
          <a:r>
            <a:rPr lang="en-US" sz="1400" kern="1200"/>
            <a:t> to unify all textual metadata.</a:t>
          </a:r>
        </a:p>
      </dsp:txBody>
      <dsp:txXfrm>
        <a:off x="886928" y="2974286"/>
        <a:ext cx="5665976" cy="791532"/>
      </dsp:txXfrm>
    </dsp:sp>
    <dsp:sp modelId="{B0980527-08F5-4F71-8430-7D59508709E9}">
      <dsp:nvSpPr>
        <dsp:cNvPr id="0" name=""/>
        <dsp:cNvSpPr/>
      </dsp:nvSpPr>
      <dsp:spPr>
        <a:xfrm>
          <a:off x="0" y="3963701"/>
          <a:ext cx="6566564" cy="767546"/>
        </a:xfrm>
        <a:prstGeom prst="roundRect">
          <a:avLst>
            <a:gd name="adj" fmla="val 10000"/>
          </a:avLst>
        </a:prstGeom>
        <a:solidFill>
          <a:schemeClr val="accent2">
            <a:tint val="40000"/>
            <a:hueOff val="0"/>
            <a:satOff val="0"/>
            <a:lumOff val="0"/>
            <a:alphaOff val="0"/>
          </a:schemeClr>
        </a:solidFill>
        <a:ln>
          <a:noFill/>
        </a:ln>
        <a:effectLst>
          <a:outerShdw blurRad="50800" dist="38100" dir="5400000" sy="96000" rotWithShape="0">
            <a:srgbClr val="000000">
              <a:alpha val="54000"/>
            </a:srgbClr>
          </a:outerShdw>
        </a:effectLst>
      </dsp:spPr>
      <dsp:style>
        <a:lnRef idx="0">
          <a:scrgbClr r="0" g="0" b="0"/>
        </a:lnRef>
        <a:fillRef idx="1">
          <a:scrgbClr r="0" g="0" b="0"/>
        </a:fillRef>
        <a:effectRef idx="2">
          <a:scrgbClr r="0" g="0" b="0"/>
        </a:effectRef>
        <a:fontRef idx="minor"/>
      </dsp:style>
    </dsp:sp>
    <dsp:sp modelId="{E73E6666-BBA0-4591-99CC-FF9DFE10E47B}">
      <dsp:nvSpPr>
        <dsp:cNvPr id="0" name=""/>
        <dsp:cNvSpPr/>
      </dsp:nvSpPr>
      <dsp:spPr>
        <a:xfrm>
          <a:off x="232182" y="4136398"/>
          <a:ext cx="422563" cy="42215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dsp:spPr>
      <dsp:style>
        <a:lnRef idx="0">
          <a:scrgbClr r="0" g="0" b="0"/>
        </a:lnRef>
        <a:fillRef idx="3">
          <a:scrgbClr r="0" g="0" b="0"/>
        </a:fillRef>
        <a:effectRef idx="3">
          <a:scrgbClr r="0" g="0" b="0"/>
        </a:effectRef>
        <a:fontRef idx="minor">
          <a:schemeClr val="lt1"/>
        </a:fontRef>
      </dsp:style>
    </dsp:sp>
    <dsp:sp modelId="{96E10B15-2255-4F51-8836-EA43228F5FAD}">
      <dsp:nvSpPr>
        <dsp:cNvPr id="0" name=""/>
        <dsp:cNvSpPr/>
      </dsp:nvSpPr>
      <dsp:spPr>
        <a:xfrm>
          <a:off x="886928" y="3963701"/>
          <a:ext cx="2954953" cy="791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770" tIns="83770" rIns="83770" bIns="83770" numCol="1" spcCol="1270" anchor="ctr" anchorCtr="0">
          <a:noAutofit/>
        </a:bodyPr>
        <a:lstStyle/>
        <a:p>
          <a:pPr marL="0" lvl="0" indent="0" algn="l" defTabSz="622300">
            <a:lnSpc>
              <a:spcPct val="100000"/>
            </a:lnSpc>
            <a:spcBef>
              <a:spcPct val="0"/>
            </a:spcBef>
            <a:spcAft>
              <a:spcPct val="35000"/>
            </a:spcAft>
            <a:buNone/>
          </a:pPr>
          <a:r>
            <a:rPr lang="en-US" sz="1400" b="1" kern="1200"/>
            <a:t>Issues encountered </a:t>
          </a:r>
          <a:r>
            <a:rPr lang="en-US" sz="1400" kern="1200"/>
            <a:t>while filtering data:</a:t>
          </a:r>
        </a:p>
      </dsp:txBody>
      <dsp:txXfrm>
        <a:off x="886928" y="3963701"/>
        <a:ext cx="2954953" cy="791532"/>
      </dsp:txXfrm>
    </dsp:sp>
    <dsp:sp modelId="{B74FF312-4A2A-4B23-A690-49CBEA8AA1D5}">
      <dsp:nvSpPr>
        <dsp:cNvPr id="0" name=""/>
        <dsp:cNvSpPr/>
      </dsp:nvSpPr>
      <dsp:spPr>
        <a:xfrm>
          <a:off x="3841882" y="3963701"/>
          <a:ext cx="2711022" cy="791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770" tIns="83770" rIns="83770" bIns="83770" numCol="1" spcCol="1270" anchor="ctr" anchorCtr="0">
          <a:noAutofit/>
        </a:bodyPr>
        <a:lstStyle/>
        <a:p>
          <a:pPr marL="0" lvl="0" indent="0" algn="l" defTabSz="488950">
            <a:lnSpc>
              <a:spcPct val="100000"/>
            </a:lnSpc>
            <a:spcBef>
              <a:spcPct val="0"/>
            </a:spcBef>
            <a:spcAft>
              <a:spcPct val="35000"/>
            </a:spcAft>
            <a:buNone/>
          </a:pPr>
          <a:r>
            <a:rPr lang="en-US" sz="1100" kern="1200"/>
            <a:t>Missing poster images</a:t>
          </a:r>
        </a:p>
        <a:p>
          <a:pPr marL="0" lvl="0" indent="0" algn="l" defTabSz="488950">
            <a:lnSpc>
              <a:spcPct val="100000"/>
            </a:lnSpc>
            <a:spcBef>
              <a:spcPct val="0"/>
            </a:spcBef>
            <a:spcAft>
              <a:spcPct val="35000"/>
            </a:spcAft>
            <a:buNone/>
          </a:pPr>
          <a:r>
            <a:rPr lang="en-US" sz="1100" kern="1200"/>
            <a:t>Null/empty values in metadata</a:t>
          </a:r>
        </a:p>
        <a:p>
          <a:pPr marL="0" lvl="0" indent="0" algn="l" defTabSz="488950">
            <a:lnSpc>
              <a:spcPct val="100000"/>
            </a:lnSpc>
            <a:spcBef>
              <a:spcPct val="0"/>
            </a:spcBef>
            <a:spcAft>
              <a:spcPct val="35000"/>
            </a:spcAft>
            <a:buNone/>
          </a:pPr>
          <a:r>
            <a:rPr lang="en-US" sz="1100" kern="1200"/>
            <a:t>Inconsistent formatting of text fields</a:t>
          </a:r>
        </a:p>
      </dsp:txBody>
      <dsp:txXfrm>
        <a:off x="3841882" y="3963701"/>
        <a:ext cx="2711022" cy="7915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AEBD59-78B6-4895-BD37-1FC34150FE6A}">
      <dsp:nvSpPr>
        <dsp:cNvPr id="0" name=""/>
        <dsp:cNvSpPr/>
      </dsp:nvSpPr>
      <dsp:spPr>
        <a:xfrm>
          <a:off x="11200" y="1054063"/>
          <a:ext cx="1986019" cy="1917221"/>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dirty="0"/>
            <a:t>Data Preprocessing</a:t>
          </a:r>
        </a:p>
        <a:p>
          <a:pPr marL="0" lvl="0" indent="0" algn="ctr" defTabSz="711200">
            <a:lnSpc>
              <a:spcPct val="90000"/>
            </a:lnSpc>
            <a:spcBef>
              <a:spcPct val="0"/>
            </a:spcBef>
            <a:spcAft>
              <a:spcPct val="35000"/>
            </a:spcAft>
            <a:buNone/>
          </a:pPr>
          <a:r>
            <a:rPr lang="en-IN" sz="1600" kern="1200" dirty="0"/>
            <a:t>(Tokenization,       </a:t>
          </a:r>
        </a:p>
        <a:p>
          <a:pPr marL="0" lvl="0" indent="0" algn="ctr" defTabSz="711200">
            <a:lnSpc>
              <a:spcPct val="90000"/>
            </a:lnSpc>
            <a:spcBef>
              <a:spcPct val="0"/>
            </a:spcBef>
            <a:spcAft>
              <a:spcPct val="35000"/>
            </a:spcAft>
            <a:buNone/>
          </a:pPr>
          <a:r>
            <a:rPr lang="en-IN" sz="1600" kern="1200" dirty="0"/>
            <a:t>Lemmatization,</a:t>
          </a:r>
        </a:p>
        <a:p>
          <a:pPr marL="0" lvl="0" indent="0" algn="ctr" defTabSz="711200">
            <a:lnSpc>
              <a:spcPct val="90000"/>
            </a:lnSpc>
            <a:spcBef>
              <a:spcPct val="0"/>
            </a:spcBef>
            <a:spcAft>
              <a:spcPct val="35000"/>
            </a:spcAft>
            <a:buNone/>
          </a:pPr>
          <a:r>
            <a:rPr lang="en-IN" sz="1600" kern="1200" dirty="0"/>
            <a:t>Stemming </a:t>
          </a:r>
          <a:r>
            <a:rPr lang="en-IN" sz="1400" kern="1200" dirty="0"/>
            <a:t>)</a:t>
          </a:r>
        </a:p>
      </dsp:txBody>
      <dsp:txXfrm>
        <a:off x="67353" y="1110216"/>
        <a:ext cx="1873713" cy="1804915"/>
      </dsp:txXfrm>
    </dsp:sp>
    <dsp:sp modelId="{559AD579-752E-4105-BFDB-63929C6EA945}">
      <dsp:nvSpPr>
        <dsp:cNvPr id="0" name=""/>
        <dsp:cNvSpPr/>
      </dsp:nvSpPr>
      <dsp:spPr>
        <a:xfrm>
          <a:off x="2169570" y="1798960"/>
          <a:ext cx="365381" cy="42742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N" sz="1900" kern="1200"/>
        </a:p>
      </dsp:txBody>
      <dsp:txXfrm>
        <a:off x="2169570" y="1884445"/>
        <a:ext cx="255767" cy="256457"/>
      </dsp:txXfrm>
    </dsp:sp>
    <dsp:sp modelId="{B3268355-D46D-4D91-A795-8FCD5431CF7D}">
      <dsp:nvSpPr>
        <dsp:cNvPr id="0" name=""/>
        <dsp:cNvSpPr/>
      </dsp:nvSpPr>
      <dsp:spPr>
        <a:xfrm>
          <a:off x="2686619" y="1054063"/>
          <a:ext cx="1723496" cy="1917221"/>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dirty="0"/>
            <a:t>TF-IDF Vectorizer </a:t>
          </a:r>
        </a:p>
        <a:p>
          <a:pPr marL="0" lvl="0" indent="0" algn="ctr" defTabSz="711200">
            <a:lnSpc>
              <a:spcPct val="90000"/>
            </a:lnSpc>
            <a:spcBef>
              <a:spcPct val="0"/>
            </a:spcBef>
            <a:spcAft>
              <a:spcPct val="35000"/>
            </a:spcAft>
            <a:buNone/>
          </a:pPr>
          <a:r>
            <a:rPr lang="en-IN" sz="1600" kern="1200" dirty="0"/>
            <a:t>(Create text vectors)</a:t>
          </a:r>
        </a:p>
      </dsp:txBody>
      <dsp:txXfrm>
        <a:off x="2737098" y="1104542"/>
        <a:ext cx="1622538" cy="1816263"/>
      </dsp:txXfrm>
    </dsp:sp>
    <dsp:sp modelId="{C8A2A045-F429-405B-8351-B952C0B51586}">
      <dsp:nvSpPr>
        <dsp:cNvPr id="0" name=""/>
        <dsp:cNvSpPr/>
      </dsp:nvSpPr>
      <dsp:spPr>
        <a:xfrm>
          <a:off x="4582466" y="1798960"/>
          <a:ext cx="365381" cy="42742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N" sz="1900" kern="1200"/>
        </a:p>
      </dsp:txBody>
      <dsp:txXfrm>
        <a:off x="4582466" y="1884445"/>
        <a:ext cx="255767" cy="256457"/>
      </dsp:txXfrm>
    </dsp:sp>
    <dsp:sp modelId="{9041C414-36A5-411F-8FFA-265F9896C34D}">
      <dsp:nvSpPr>
        <dsp:cNvPr id="0" name=""/>
        <dsp:cNvSpPr/>
      </dsp:nvSpPr>
      <dsp:spPr>
        <a:xfrm>
          <a:off x="5099515" y="1054063"/>
          <a:ext cx="1723496" cy="1917221"/>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dirty="0"/>
            <a:t>Cosine Similarity</a:t>
          </a:r>
        </a:p>
        <a:p>
          <a:pPr marL="0" lvl="0" indent="0" algn="ctr" defTabSz="711200">
            <a:lnSpc>
              <a:spcPct val="90000"/>
            </a:lnSpc>
            <a:spcBef>
              <a:spcPct val="0"/>
            </a:spcBef>
            <a:spcAft>
              <a:spcPct val="35000"/>
            </a:spcAft>
            <a:buNone/>
          </a:pPr>
          <a:r>
            <a:rPr lang="en-IN" sz="1600" kern="1200" dirty="0"/>
            <a:t>(Calculate movie similarity scores )</a:t>
          </a:r>
        </a:p>
      </dsp:txBody>
      <dsp:txXfrm>
        <a:off x="5149994" y="1104542"/>
        <a:ext cx="1622538" cy="1816263"/>
      </dsp:txXfrm>
    </dsp:sp>
    <dsp:sp modelId="{67579289-C449-4E96-962A-5DE37379B0FC}">
      <dsp:nvSpPr>
        <dsp:cNvPr id="0" name=""/>
        <dsp:cNvSpPr/>
      </dsp:nvSpPr>
      <dsp:spPr>
        <a:xfrm>
          <a:off x="6995361" y="1798960"/>
          <a:ext cx="365381" cy="42742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N" sz="1900" kern="1200"/>
        </a:p>
      </dsp:txBody>
      <dsp:txXfrm>
        <a:off x="6995361" y="1884445"/>
        <a:ext cx="255767" cy="256457"/>
      </dsp:txXfrm>
    </dsp:sp>
    <dsp:sp modelId="{6171499C-077E-4DEA-BF2C-9ECD92FEECB5}">
      <dsp:nvSpPr>
        <dsp:cNvPr id="0" name=""/>
        <dsp:cNvSpPr/>
      </dsp:nvSpPr>
      <dsp:spPr>
        <a:xfrm>
          <a:off x="7512410" y="1054063"/>
          <a:ext cx="1723496" cy="1917221"/>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dirty="0"/>
            <a:t>NDCG Evaluation @K </a:t>
          </a:r>
        </a:p>
        <a:p>
          <a:pPr marL="0" lvl="0" indent="0" algn="ctr" defTabSz="711200">
            <a:lnSpc>
              <a:spcPct val="90000"/>
            </a:lnSpc>
            <a:spcBef>
              <a:spcPct val="0"/>
            </a:spcBef>
            <a:spcAft>
              <a:spcPct val="35000"/>
            </a:spcAft>
            <a:buNone/>
          </a:pPr>
          <a:r>
            <a:rPr lang="en-IN" sz="1600" kern="1200" dirty="0"/>
            <a:t>Compute relevance and ranking </a:t>
          </a:r>
        </a:p>
        <a:p>
          <a:pPr marL="0" lvl="0" indent="0" algn="ctr" defTabSz="711200">
            <a:lnSpc>
              <a:spcPct val="90000"/>
            </a:lnSpc>
            <a:spcBef>
              <a:spcPct val="0"/>
            </a:spcBef>
            <a:spcAft>
              <a:spcPct val="35000"/>
            </a:spcAft>
            <a:buNone/>
          </a:pPr>
          <a:r>
            <a:rPr lang="en-IN" sz="1600" kern="1200" dirty="0"/>
            <a:t>Validate result Ordering </a:t>
          </a:r>
        </a:p>
      </dsp:txBody>
      <dsp:txXfrm>
        <a:off x="7562889" y="1104542"/>
        <a:ext cx="1622538" cy="1816263"/>
      </dsp:txXfrm>
    </dsp:sp>
    <dsp:sp modelId="{29BBD35A-604B-440E-945C-EF4CD4EA852B}">
      <dsp:nvSpPr>
        <dsp:cNvPr id="0" name=""/>
        <dsp:cNvSpPr/>
      </dsp:nvSpPr>
      <dsp:spPr>
        <a:xfrm>
          <a:off x="9408257" y="1798960"/>
          <a:ext cx="365381" cy="42742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N" sz="1900" kern="1200"/>
        </a:p>
      </dsp:txBody>
      <dsp:txXfrm>
        <a:off x="9408257" y="1884445"/>
        <a:ext cx="255767" cy="256457"/>
      </dsp:txXfrm>
    </dsp:sp>
    <dsp:sp modelId="{390BF623-CFBE-4700-B61C-FA35C751854A}">
      <dsp:nvSpPr>
        <dsp:cNvPr id="0" name=""/>
        <dsp:cNvSpPr/>
      </dsp:nvSpPr>
      <dsp:spPr>
        <a:xfrm>
          <a:off x="9925306" y="1054063"/>
          <a:ext cx="1801605" cy="1917221"/>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dirty="0"/>
            <a:t>Final output </a:t>
          </a:r>
        </a:p>
        <a:p>
          <a:pPr marL="0" lvl="0" indent="0" algn="ctr" defTabSz="711200">
            <a:lnSpc>
              <a:spcPct val="90000"/>
            </a:lnSpc>
            <a:spcBef>
              <a:spcPct val="0"/>
            </a:spcBef>
            <a:spcAft>
              <a:spcPct val="35000"/>
            </a:spcAft>
            <a:buNone/>
          </a:pPr>
          <a:r>
            <a:rPr lang="en-IN" sz="1600" kern="1200" dirty="0"/>
            <a:t>(UI implementation)</a:t>
          </a:r>
        </a:p>
        <a:p>
          <a:pPr marL="0" lvl="0" indent="0" algn="ctr" defTabSz="711200">
            <a:lnSpc>
              <a:spcPct val="90000"/>
            </a:lnSpc>
            <a:spcBef>
              <a:spcPct val="0"/>
            </a:spcBef>
            <a:spcAft>
              <a:spcPct val="35000"/>
            </a:spcAft>
            <a:buNone/>
          </a:pPr>
          <a:r>
            <a:rPr lang="en-IN" sz="1600" kern="1200" dirty="0"/>
            <a:t>Ranked Movies + posters returned </a:t>
          </a:r>
        </a:p>
      </dsp:txBody>
      <dsp:txXfrm>
        <a:off x="9978073" y="1106830"/>
        <a:ext cx="1696071" cy="18116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FB24C0-1D01-45A9-9094-89F8B832E5B0}">
      <dsp:nvSpPr>
        <dsp:cNvPr id="0" name=""/>
        <dsp:cNvSpPr/>
      </dsp:nvSpPr>
      <dsp:spPr>
        <a:xfrm rot="5400000">
          <a:off x="3851505" y="-1331778"/>
          <a:ext cx="1227515" cy="4202600"/>
        </a:xfrm>
        <a:prstGeom prst="round2SameRect">
          <a:avLst/>
        </a:prstGeom>
        <a:solidFill>
          <a:schemeClr val="accent2">
            <a:alpha val="90000"/>
            <a:tint val="40000"/>
            <a:hueOff val="0"/>
            <a:satOff val="0"/>
            <a:lumOff val="0"/>
            <a:alphaOff val="0"/>
          </a:schemeClr>
        </a:solidFill>
        <a:ln w="1905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Movie input queries (e.g., </a:t>
          </a:r>
          <a:r>
            <a:rPr lang="en-US" sz="1400" i="1" kern="1200" dirty="0"/>
            <a:t>Inception</a:t>
          </a:r>
          <a:r>
            <a:rPr lang="en-US" sz="1400" kern="1200" dirty="0"/>
            <a:t>, </a:t>
          </a:r>
          <a:r>
            <a:rPr lang="en-US" sz="1400" i="1" kern="1200" dirty="0"/>
            <a:t>Avatar</a:t>
          </a:r>
          <a:r>
            <a:rPr lang="en-US" sz="1400" kern="1200" dirty="0"/>
            <a:t>, etc.)</a:t>
          </a:r>
        </a:p>
        <a:p>
          <a:pPr marL="114300" lvl="1" indent="-114300" algn="l" defTabSz="622300">
            <a:lnSpc>
              <a:spcPct val="90000"/>
            </a:lnSpc>
            <a:spcBef>
              <a:spcPct val="0"/>
            </a:spcBef>
            <a:spcAft>
              <a:spcPct val="15000"/>
            </a:spcAft>
            <a:buChar char="•"/>
          </a:pPr>
          <a:r>
            <a:rPr lang="en-US" sz="1400" kern="1200" dirty="0"/>
            <a:t>Natural-language description queries (e.g., </a:t>
          </a:r>
          <a:r>
            <a:rPr lang="en-US" sz="1400" i="1" kern="1200" dirty="0"/>
            <a:t>“thriller with crime investigation”)</a:t>
          </a:r>
          <a:endParaRPr lang="en-US" sz="1400" kern="1200" dirty="0"/>
        </a:p>
      </dsp:txBody>
      <dsp:txXfrm rot="-5400000">
        <a:off x="2363963" y="215686"/>
        <a:ext cx="4142678" cy="1107671"/>
      </dsp:txXfrm>
    </dsp:sp>
    <dsp:sp modelId="{0702DE54-CF37-469E-A2DC-5AA2B686863B}">
      <dsp:nvSpPr>
        <dsp:cNvPr id="0" name=""/>
        <dsp:cNvSpPr/>
      </dsp:nvSpPr>
      <dsp:spPr>
        <a:xfrm>
          <a:off x="0" y="2324"/>
          <a:ext cx="2363963" cy="1534394"/>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a:t>User Input:</a:t>
          </a:r>
        </a:p>
      </dsp:txBody>
      <dsp:txXfrm>
        <a:off x="74903" y="77227"/>
        <a:ext cx="2214157" cy="1384588"/>
      </dsp:txXfrm>
    </dsp:sp>
    <dsp:sp modelId="{5FE4AD5D-FC49-4BDB-9DAE-B8FBB7247D2E}">
      <dsp:nvSpPr>
        <dsp:cNvPr id="0" name=""/>
        <dsp:cNvSpPr/>
      </dsp:nvSpPr>
      <dsp:spPr>
        <a:xfrm rot="5400000">
          <a:off x="3851505" y="279336"/>
          <a:ext cx="1227515" cy="4202600"/>
        </a:xfrm>
        <a:prstGeom prst="round2SameRect">
          <a:avLst/>
        </a:prstGeom>
        <a:solidFill>
          <a:schemeClr val="accent2">
            <a:alpha val="90000"/>
            <a:tint val="40000"/>
            <a:hueOff val="0"/>
            <a:satOff val="0"/>
            <a:lumOff val="0"/>
            <a:alphaOff val="0"/>
          </a:schemeClr>
        </a:solidFill>
        <a:ln w="1905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Content-based method returned contextually relevant recommendations</a:t>
          </a:r>
        </a:p>
        <a:p>
          <a:pPr marL="114300" lvl="1" indent="-114300" algn="l" defTabSz="622300">
            <a:lnSpc>
              <a:spcPct val="90000"/>
            </a:lnSpc>
            <a:spcBef>
              <a:spcPct val="0"/>
            </a:spcBef>
            <a:spcAft>
              <a:spcPct val="15000"/>
            </a:spcAft>
            <a:buChar char="•"/>
          </a:pPr>
          <a:r>
            <a:rPr lang="en-US" sz="1400" kern="1200" dirty="0"/>
            <a:t>Conversational search performed well for generalized queries</a:t>
          </a:r>
        </a:p>
      </dsp:txBody>
      <dsp:txXfrm rot="-5400000">
        <a:off x="2363963" y="1826800"/>
        <a:ext cx="4142678" cy="1107671"/>
      </dsp:txXfrm>
    </dsp:sp>
    <dsp:sp modelId="{C38F3C5A-FB7D-44E3-BF70-87BE48AC37DA}">
      <dsp:nvSpPr>
        <dsp:cNvPr id="0" name=""/>
        <dsp:cNvSpPr/>
      </dsp:nvSpPr>
      <dsp:spPr>
        <a:xfrm>
          <a:off x="0" y="1613439"/>
          <a:ext cx="2363963" cy="1534394"/>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a:t>Observation</a:t>
          </a:r>
        </a:p>
      </dsp:txBody>
      <dsp:txXfrm>
        <a:off x="74903" y="1688342"/>
        <a:ext cx="2214157" cy="1384588"/>
      </dsp:txXfrm>
    </dsp:sp>
    <dsp:sp modelId="{7DE454CD-D25B-4E6D-A8AA-2EA8C4D0F84F}">
      <dsp:nvSpPr>
        <dsp:cNvPr id="0" name=""/>
        <dsp:cNvSpPr/>
      </dsp:nvSpPr>
      <dsp:spPr>
        <a:xfrm rot="5400000">
          <a:off x="3851505" y="1890451"/>
          <a:ext cx="1227515" cy="4202600"/>
        </a:xfrm>
        <a:prstGeom prst="round2SameRect">
          <a:avLst/>
        </a:prstGeom>
        <a:solidFill>
          <a:schemeClr val="accent2">
            <a:alpha val="90000"/>
            <a:tint val="40000"/>
            <a:hueOff val="0"/>
            <a:satOff val="0"/>
            <a:lumOff val="0"/>
            <a:alphaOff val="0"/>
          </a:schemeClr>
        </a:solidFill>
        <a:ln w="1905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Title-based recommendations showed highest consistency</a:t>
          </a:r>
        </a:p>
        <a:p>
          <a:pPr marL="114300" lvl="1" indent="-114300" algn="l" defTabSz="622300">
            <a:lnSpc>
              <a:spcPct val="90000"/>
            </a:lnSpc>
            <a:spcBef>
              <a:spcPct val="0"/>
            </a:spcBef>
            <a:spcAft>
              <a:spcPct val="15000"/>
            </a:spcAft>
            <a:buChar char="•"/>
          </a:pPr>
          <a:r>
            <a:rPr lang="en-US" sz="1400" kern="1200" dirty="0"/>
            <a:t>Conversational search performed well even without user history</a:t>
          </a:r>
        </a:p>
        <a:p>
          <a:pPr marL="114300" lvl="1" indent="-114300" algn="l" defTabSz="622300">
            <a:lnSpc>
              <a:spcPct val="90000"/>
            </a:lnSpc>
            <a:spcBef>
              <a:spcPct val="0"/>
            </a:spcBef>
            <a:spcAft>
              <a:spcPct val="15000"/>
            </a:spcAft>
            <a:buChar char="•"/>
          </a:pPr>
          <a:r>
            <a:rPr lang="en-US" sz="1400" kern="1200" dirty="0"/>
            <a:t>Returned recommendations were highly relevant and correctly ranked</a:t>
          </a:r>
        </a:p>
      </dsp:txBody>
      <dsp:txXfrm rot="-5400000">
        <a:off x="2363963" y="3437915"/>
        <a:ext cx="4142678" cy="1107671"/>
      </dsp:txXfrm>
    </dsp:sp>
    <dsp:sp modelId="{F6927935-6FCC-4943-8247-59C38EE5D2F8}">
      <dsp:nvSpPr>
        <dsp:cNvPr id="0" name=""/>
        <dsp:cNvSpPr/>
      </dsp:nvSpPr>
      <dsp:spPr>
        <a:xfrm>
          <a:off x="0" y="3224554"/>
          <a:ext cx="2363963" cy="1534394"/>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IN" sz="2600" kern="1200"/>
            <a:t>Nature of results obtained:</a:t>
          </a:r>
          <a:endParaRPr lang="en-US" sz="2600" kern="1200"/>
        </a:p>
      </dsp:txBody>
      <dsp:txXfrm>
        <a:off x="74903" y="3299457"/>
        <a:ext cx="2214157" cy="13845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5F78DC-E5A7-4183-8807-E57E6E03220E}">
      <dsp:nvSpPr>
        <dsp:cNvPr id="0" name=""/>
        <dsp:cNvSpPr/>
      </dsp:nvSpPr>
      <dsp:spPr>
        <a:xfrm>
          <a:off x="-361746" y="8938"/>
          <a:ext cx="6566564" cy="9986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D8516D-931B-4701-968E-7CC92BC0A86D}">
      <dsp:nvSpPr>
        <dsp:cNvPr id="0" name=""/>
        <dsp:cNvSpPr/>
      </dsp:nvSpPr>
      <dsp:spPr>
        <a:xfrm>
          <a:off x="-59666" y="233625"/>
          <a:ext cx="549235" cy="5492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B2563D-45E2-49D3-B535-0C0314EBB920}">
      <dsp:nvSpPr>
        <dsp:cNvPr id="0" name=""/>
        <dsp:cNvSpPr/>
      </dsp:nvSpPr>
      <dsp:spPr>
        <a:xfrm>
          <a:off x="791648" y="8938"/>
          <a:ext cx="5410913" cy="998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686" tIns="105686" rIns="105686" bIns="105686" numCol="1" spcCol="1270" anchor="ctr" anchorCtr="0">
          <a:noAutofit/>
        </a:bodyPr>
        <a:lstStyle/>
        <a:p>
          <a:pPr marL="0" lvl="0" indent="0" algn="l" defTabSz="755650">
            <a:lnSpc>
              <a:spcPct val="100000"/>
            </a:lnSpc>
            <a:spcBef>
              <a:spcPct val="0"/>
            </a:spcBef>
            <a:spcAft>
              <a:spcPct val="35000"/>
            </a:spcAft>
            <a:buNone/>
          </a:pPr>
          <a:r>
            <a:rPr lang="en-US" sz="1700" i="0" kern="1200" baseline="0" dirty="0"/>
            <a:t>Built a working content-based movie recommendation system using TF-IDF &amp; cosine  similarity</a:t>
          </a:r>
          <a:endParaRPr lang="en-US" sz="1700" kern="1200" dirty="0"/>
        </a:p>
      </dsp:txBody>
      <dsp:txXfrm>
        <a:off x="791648" y="8938"/>
        <a:ext cx="5410913" cy="998610"/>
      </dsp:txXfrm>
    </dsp:sp>
    <dsp:sp modelId="{05C4D6F9-C762-4017-933A-7A99B65720C7}">
      <dsp:nvSpPr>
        <dsp:cNvPr id="0" name=""/>
        <dsp:cNvSpPr/>
      </dsp:nvSpPr>
      <dsp:spPr>
        <a:xfrm>
          <a:off x="-361746" y="1257200"/>
          <a:ext cx="6566564" cy="9986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F4B813-E969-4216-9972-82AE9E590B2F}">
      <dsp:nvSpPr>
        <dsp:cNvPr id="0" name=""/>
        <dsp:cNvSpPr/>
      </dsp:nvSpPr>
      <dsp:spPr>
        <a:xfrm>
          <a:off x="-59666" y="1481887"/>
          <a:ext cx="549235" cy="5492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7BDDC22-A47C-4A86-93DF-33B563CC7036}">
      <dsp:nvSpPr>
        <dsp:cNvPr id="0" name=""/>
        <dsp:cNvSpPr/>
      </dsp:nvSpPr>
      <dsp:spPr>
        <a:xfrm>
          <a:off x="791648" y="1257200"/>
          <a:ext cx="5410913" cy="998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686" tIns="105686" rIns="105686" bIns="105686" numCol="1" spcCol="1270" anchor="ctr" anchorCtr="0">
          <a:noAutofit/>
        </a:bodyPr>
        <a:lstStyle/>
        <a:p>
          <a:pPr marL="0" lvl="0" indent="0" algn="l" defTabSz="755650">
            <a:lnSpc>
              <a:spcPct val="100000"/>
            </a:lnSpc>
            <a:spcBef>
              <a:spcPct val="0"/>
            </a:spcBef>
            <a:spcAft>
              <a:spcPct val="35000"/>
            </a:spcAft>
            <a:buNone/>
          </a:pPr>
          <a:r>
            <a:rPr lang="en-US" sz="1700" i="0" kern="1200" baseline="0"/>
            <a:t>Added NDCG evaluation for ranking quality validation</a:t>
          </a:r>
          <a:endParaRPr lang="en-US" sz="1700" kern="1200"/>
        </a:p>
      </dsp:txBody>
      <dsp:txXfrm>
        <a:off x="791648" y="1257200"/>
        <a:ext cx="5410913" cy="998610"/>
      </dsp:txXfrm>
    </dsp:sp>
    <dsp:sp modelId="{50B0D06C-63B0-4C4A-8C64-4A4D9B7B1A7C}">
      <dsp:nvSpPr>
        <dsp:cNvPr id="0" name=""/>
        <dsp:cNvSpPr/>
      </dsp:nvSpPr>
      <dsp:spPr>
        <a:xfrm>
          <a:off x="-361746" y="2475774"/>
          <a:ext cx="6566564" cy="9986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6303E4-2B60-43FA-8620-D10B30DA9164}">
      <dsp:nvSpPr>
        <dsp:cNvPr id="0" name=""/>
        <dsp:cNvSpPr/>
      </dsp:nvSpPr>
      <dsp:spPr>
        <a:xfrm>
          <a:off x="-59666" y="2730150"/>
          <a:ext cx="549235" cy="5492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8AF3A9-8CA2-4710-ADDE-2557213B8C33}">
      <dsp:nvSpPr>
        <dsp:cNvPr id="0" name=""/>
        <dsp:cNvSpPr/>
      </dsp:nvSpPr>
      <dsp:spPr>
        <a:xfrm>
          <a:off x="791648" y="2505463"/>
          <a:ext cx="2954953" cy="998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686" tIns="105686" rIns="105686" bIns="105686" numCol="1" spcCol="1270" anchor="ctr" anchorCtr="0">
          <a:noAutofit/>
        </a:bodyPr>
        <a:lstStyle/>
        <a:p>
          <a:pPr marL="0" lvl="0" indent="0" algn="l" defTabSz="755650">
            <a:lnSpc>
              <a:spcPct val="100000"/>
            </a:lnSpc>
            <a:spcBef>
              <a:spcPct val="0"/>
            </a:spcBef>
            <a:spcAft>
              <a:spcPct val="35000"/>
            </a:spcAft>
            <a:buNone/>
          </a:pPr>
          <a:r>
            <a:rPr lang="en-US" sz="1700" b="1" i="0" kern="1200" baseline="0"/>
            <a:t>Strengths:</a:t>
          </a:r>
          <a:endParaRPr lang="en-US" sz="1700" kern="1200"/>
        </a:p>
      </dsp:txBody>
      <dsp:txXfrm>
        <a:off x="791648" y="2505463"/>
        <a:ext cx="2954953" cy="998610"/>
      </dsp:txXfrm>
    </dsp:sp>
    <dsp:sp modelId="{24FB90CD-0B0E-4C20-BB53-85276E86D543}">
      <dsp:nvSpPr>
        <dsp:cNvPr id="0" name=""/>
        <dsp:cNvSpPr/>
      </dsp:nvSpPr>
      <dsp:spPr>
        <a:xfrm>
          <a:off x="2135234" y="2475964"/>
          <a:ext cx="3907456" cy="998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686" tIns="105686" rIns="105686" bIns="105686" numCol="1" spcCol="1270" anchor="ctr" anchorCtr="0">
          <a:noAutofit/>
        </a:bodyPr>
        <a:lstStyle/>
        <a:p>
          <a:pPr marL="0" lvl="0" indent="0" algn="l" defTabSz="488950">
            <a:lnSpc>
              <a:spcPct val="100000"/>
            </a:lnSpc>
            <a:spcBef>
              <a:spcPct val="0"/>
            </a:spcBef>
            <a:spcAft>
              <a:spcPct val="35000"/>
            </a:spcAft>
            <a:buNone/>
          </a:pPr>
          <a:r>
            <a:rPr lang="en-US" sz="1100" i="0" kern="1200" baseline="0" dirty="0"/>
            <a:t>Simple, fast, scalable for real systems</a:t>
          </a:r>
          <a:endParaRPr lang="en-US" sz="1100" kern="1200" dirty="0"/>
        </a:p>
        <a:p>
          <a:pPr marL="0" lvl="0" indent="0" algn="l" defTabSz="488950">
            <a:lnSpc>
              <a:spcPct val="100000"/>
            </a:lnSpc>
            <a:spcBef>
              <a:spcPct val="0"/>
            </a:spcBef>
            <a:spcAft>
              <a:spcPct val="35000"/>
            </a:spcAft>
            <a:buNone/>
          </a:pPr>
          <a:r>
            <a:rPr lang="en-US" sz="1100" i="0" kern="1200" baseline="0" dirty="0"/>
            <a:t>Accurate recommendations for popular movies &amp; descriptive text queries</a:t>
          </a:r>
          <a:endParaRPr lang="en-US" sz="1100" kern="1200" dirty="0"/>
        </a:p>
      </dsp:txBody>
      <dsp:txXfrm>
        <a:off x="2135234" y="2475964"/>
        <a:ext cx="3907456" cy="998610"/>
      </dsp:txXfrm>
    </dsp:sp>
    <dsp:sp modelId="{B2F20BEB-90C3-417E-BB9F-C33D566486D2}">
      <dsp:nvSpPr>
        <dsp:cNvPr id="0" name=""/>
        <dsp:cNvSpPr/>
      </dsp:nvSpPr>
      <dsp:spPr>
        <a:xfrm>
          <a:off x="-361746" y="3762663"/>
          <a:ext cx="6566564" cy="9986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40F34F-81A9-423D-A16B-B2419EE2F5F5}">
      <dsp:nvSpPr>
        <dsp:cNvPr id="0" name=""/>
        <dsp:cNvSpPr/>
      </dsp:nvSpPr>
      <dsp:spPr>
        <a:xfrm>
          <a:off x="-59666" y="3978413"/>
          <a:ext cx="549235" cy="54923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56CA90-AE55-49ED-8204-A0783495D8C7}">
      <dsp:nvSpPr>
        <dsp:cNvPr id="0" name=""/>
        <dsp:cNvSpPr/>
      </dsp:nvSpPr>
      <dsp:spPr>
        <a:xfrm>
          <a:off x="791648" y="3753725"/>
          <a:ext cx="2954953" cy="998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686" tIns="105686" rIns="105686" bIns="105686" numCol="1" spcCol="1270" anchor="ctr" anchorCtr="0">
          <a:noAutofit/>
        </a:bodyPr>
        <a:lstStyle/>
        <a:p>
          <a:pPr marL="0" lvl="0" indent="0" algn="l" defTabSz="755650">
            <a:lnSpc>
              <a:spcPct val="100000"/>
            </a:lnSpc>
            <a:spcBef>
              <a:spcPct val="0"/>
            </a:spcBef>
            <a:spcAft>
              <a:spcPct val="35000"/>
            </a:spcAft>
            <a:buNone/>
          </a:pPr>
          <a:r>
            <a:rPr lang="en-US" sz="1700" b="1" kern="1200"/>
            <a:t>Limitations:</a:t>
          </a:r>
          <a:endParaRPr lang="en-US" sz="1700" kern="1200"/>
        </a:p>
      </dsp:txBody>
      <dsp:txXfrm>
        <a:off x="791648" y="3753725"/>
        <a:ext cx="2954953" cy="998610"/>
      </dsp:txXfrm>
    </dsp:sp>
    <dsp:sp modelId="{4048B3C2-E929-4237-9552-D3F5DDA507D4}">
      <dsp:nvSpPr>
        <dsp:cNvPr id="0" name=""/>
        <dsp:cNvSpPr/>
      </dsp:nvSpPr>
      <dsp:spPr>
        <a:xfrm>
          <a:off x="2197358" y="3762663"/>
          <a:ext cx="3338484" cy="998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686" tIns="105686" rIns="105686" bIns="105686" numCol="1" spcCol="1270" anchor="ctr" anchorCtr="0">
          <a:noAutofit/>
        </a:bodyPr>
        <a:lstStyle/>
        <a:p>
          <a:pPr marL="0" lvl="0" indent="0" algn="l" defTabSz="488950">
            <a:lnSpc>
              <a:spcPct val="100000"/>
            </a:lnSpc>
            <a:spcBef>
              <a:spcPct val="0"/>
            </a:spcBef>
            <a:spcAft>
              <a:spcPct val="35000"/>
            </a:spcAft>
            <a:buNone/>
          </a:pPr>
          <a:r>
            <a:rPr lang="en-US" sz="1100" kern="1200" dirty="0"/>
            <a:t>Depends only on metadata</a:t>
          </a:r>
        </a:p>
        <a:p>
          <a:pPr marL="0" lvl="0" indent="0" algn="l" defTabSz="488950">
            <a:lnSpc>
              <a:spcPct val="100000"/>
            </a:lnSpc>
            <a:spcBef>
              <a:spcPct val="0"/>
            </a:spcBef>
            <a:spcAft>
              <a:spcPct val="35000"/>
            </a:spcAft>
            <a:buNone/>
          </a:pPr>
          <a:r>
            <a:rPr lang="en-US" sz="1100" kern="1200" dirty="0"/>
            <a:t>Cannot capture user preferences or emotional sentiments</a:t>
          </a:r>
        </a:p>
      </dsp:txBody>
      <dsp:txXfrm>
        <a:off x="2197358" y="3762663"/>
        <a:ext cx="3338484" cy="9986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DB189C-E3D1-4348-B6A9-37B2E740A5B7}">
      <dsp:nvSpPr>
        <dsp:cNvPr id="0" name=""/>
        <dsp:cNvSpPr/>
      </dsp:nvSpPr>
      <dsp:spPr>
        <a:xfrm>
          <a:off x="0" y="522408"/>
          <a:ext cx="6388978" cy="88200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A888064-051C-431F-9065-AF2E02A1E019}">
      <dsp:nvSpPr>
        <dsp:cNvPr id="0" name=""/>
        <dsp:cNvSpPr/>
      </dsp:nvSpPr>
      <dsp:spPr>
        <a:xfrm>
          <a:off x="319448" y="5808"/>
          <a:ext cx="4472284" cy="103320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9042" tIns="0" rIns="169042" bIns="0" numCol="1" spcCol="1270" anchor="ctr" anchorCtr="0">
          <a:noAutofit/>
        </a:bodyPr>
        <a:lstStyle/>
        <a:p>
          <a:pPr marL="0" lvl="0" indent="0" algn="l" defTabSz="711200">
            <a:lnSpc>
              <a:spcPct val="90000"/>
            </a:lnSpc>
            <a:spcBef>
              <a:spcPct val="0"/>
            </a:spcBef>
            <a:spcAft>
              <a:spcPct val="35000"/>
            </a:spcAft>
            <a:buNone/>
          </a:pPr>
          <a:r>
            <a:rPr lang="en-US" sz="1600" kern="1200" dirty="0"/>
            <a:t>Hybrid model with collaborative filtering</a:t>
          </a:r>
        </a:p>
      </dsp:txBody>
      <dsp:txXfrm>
        <a:off x="369885" y="56245"/>
        <a:ext cx="4371410" cy="932326"/>
      </dsp:txXfrm>
    </dsp:sp>
    <dsp:sp modelId="{710000B2-43DA-4FE6-AB7A-4F497CD2647D}">
      <dsp:nvSpPr>
        <dsp:cNvPr id="0" name=""/>
        <dsp:cNvSpPr/>
      </dsp:nvSpPr>
      <dsp:spPr>
        <a:xfrm>
          <a:off x="0" y="2110008"/>
          <a:ext cx="6388978" cy="88200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DE9B1A9-5399-478C-A5BE-563B18B707F6}">
      <dsp:nvSpPr>
        <dsp:cNvPr id="0" name=""/>
        <dsp:cNvSpPr/>
      </dsp:nvSpPr>
      <dsp:spPr>
        <a:xfrm>
          <a:off x="360089" y="1614547"/>
          <a:ext cx="4472284" cy="103320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9042" tIns="0" rIns="169042" bIns="0" numCol="1" spcCol="1270" anchor="ctr" anchorCtr="0">
          <a:noAutofit/>
        </a:bodyPr>
        <a:lstStyle/>
        <a:p>
          <a:pPr marL="0" lvl="0" indent="0" algn="l" defTabSz="711200">
            <a:lnSpc>
              <a:spcPct val="90000"/>
            </a:lnSpc>
            <a:spcBef>
              <a:spcPct val="0"/>
            </a:spcBef>
            <a:spcAft>
              <a:spcPct val="35000"/>
            </a:spcAft>
            <a:buNone/>
          </a:pPr>
          <a:r>
            <a:rPr lang="en-US" sz="1600" kern="1200" dirty="0"/>
            <a:t>Add sentiment analysis of reviews</a:t>
          </a:r>
        </a:p>
      </dsp:txBody>
      <dsp:txXfrm>
        <a:off x="410526" y="1664984"/>
        <a:ext cx="4371410" cy="932326"/>
      </dsp:txXfrm>
    </dsp:sp>
    <dsp:sp modelId="{CAC1DC06-AE6F-4F0D-BB1F-711BB181B59D}">
      <dsp:nvSpPr>
        <dsp:cNvPr id="0" name=""/>
        <dsp:cNvSpPr/>
      </dsp:nvSpPr>
      <dsp:spPr>
        <a:xfrm>
          <a:off x="0" y="3697608"/>
          <a:ext cx="6388978" cy="88200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A3A583-F2FD-4A93-A3BC-6EAC5E6AC21D}">
      <dsp:nvSpPr>
        <dsp:cNvPr id="0" name=""/>
        <dsp:cNvSpPr/>
      </dsp:nvSpPr>
      <dsp:spPr>
        <a:xfrm>
          <a:off x="319448" y="3181008"/>
          <a:ext cx="4472284" cy="103320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9042" tIns="0" rIns="169042" bIns="0" numCol="1" spcCol="1270" anchor="ctr" anchorCtr="0">
          <a:noAutofit/>
        </a:bodyPr>
        <a:lstStyle/>
        <a:p>
          <a:pPr marL="0" lvl="0" indent="0" algn="l" defTabSz="711200">
            <a:lnSpc>
              <a:spcPct val="90000"/>
            </a:lnSpc>
            <a:spcBef>
              <a:spcPct val="0"/>
            </a:spcBef>
            <a:spcAft>
              <a:spcPct val="35000"/>
            </a:spcAft>
            <a:buNone/>
          </a:pPr>
          <a:r>
            <a:rPr lang="en-US" sz="1600" kern="1200" dirty="0"/>
            <a:t>Improve conversational search with real NLP models</a:t>
          </a:r>
        </a:p>
      </dsp:txBody>
      <dsp:txXfrm>
        <a:off x="369885" y="3231445"/>
        <a:ext cx="4371410" cy="93232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12/1/2025</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B16356-3B28-4AAF-8099-7941810E2475}" type="datetimeFigureOut">
              <a:rPr lang="en-US" smtClean="0"/>
              <a:t>12/1/2025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DA344-5FA2-43F7-9D95-CA56C82B080A}" type="slidenum">
              <a:rPr lang="en-US" smtClean="0"/>
              <a:t>‹#›</a:t>
            </a:fld>
            <a:endParaRPr lang="en-US"/>
          </a:p>
        </p:txBody>
      </p:sp>
    </p:spTree>
    <p:extLst>
      <p:ext uri="{BB962C8B-B14F-4D97-AF65-F5344CB8AC3E}">
        <p14:creationId xmlns:p14="http://schemas.microsoft.com/office/powerpoint/2010/main" val="1255762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C5DA344-5FA2-43F7-9D95-CA56C82B080A}" type="slidenum">
              <a:rPr lang="en-US" smtClean="0"/>
              <a:t>1</a:t>
            </a:fld>
            <a:endParaRPr lang="en-US"/>
          </a:p>
        </p:txBody>
      </p:sp>
    </p:spTree>
    <p:extLst>
      <p:ext uri="{BB962C8B-B14F-4D97-AF65-F5344CB8AC3E}">
        <p14:creationId xmlns:p14="http://schemas.microsoft.com/office/powerpoint/2010/main" val="12838850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Akanksha</a:t>
            </a:r>
          </a:p>
        </p:txBody>
      </p:sp>
      <p:sp>
        <p:nvSpPr>
          <p:cNvPr id="4" name="Slide Number Placeholder 3"/>
          <p:cNvSpPr>
            <a:spLocks noGrp="1"/>
          </p:cNvSpPr>
          <p:nvPr>
            <p:ph type="sldNum" sz="quarter" idx="5"/>
          </p:nvPr>
        </p:nvSpPr>
        <p:spPr/>
        <p:txBody>
          <a:bodyPr/>
          <a:lstStyle/>
          <a:p>
            <a:fld id="{CC5DA344-5FA2-43F7-9D95-CA56C82B080A}" type="slidenum">
              <a:rPr lang="en-US" smtClean="0"/>
              <a:t>10</a:t>
            </a:fld>
            <a:endParaRPr lang="en-US"/>
          </a:p>
        </p:txBody>
      </p:sp>
    </p:spTree>
    <p:extLst>
      <p:ext uri="{BB962C8B-B14F-4D97-AF65-F5344CB8AC3E}">
        <p14:creationId xmlns:p14="http://schemas.microsoft.com/office/powerpoint/2010/main" val="7529814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Diya</a:t>
            </a:r>
          </a:p>
          <a:p>
            <a:endParaRPr lang="en-IN" dirty="0"/>
          </a:p>
          <a:p>
            <a:r>
              <a:rPr lang="en-IN" dirty="0"/>
              <a:t>To understand how ell our system performs, we have used a baseline approach.</a:t>
            </a:r>
          </a:p>
          <a:p>
            <a:pPr marL="228600" indent="-228600">
              <a:buAutoNum type="arabicPeriod"/>
            </a:pPr>
            <a:r>
              <a:rPr lang="en-IN" dirty="0"/>
              <a:t>The baseline method such as simple keyword matching returns weak or irrelevant results so we have used TF-IDF weighted vector representation</a:t>
            </a:r>
          </a:p>
          <a:p>
            <a:pPr marL="228600" indent="-228600">
              <a:buAutoNum type="arabicPeriod"/>
            </a:pPr>
            <a:r>
              <a:rPr lang="en-IN" dirty="0"/>
              <a:t>Ranking is done based on cosine </a:t>
            </a:r>
            <a:r>
              <a:rPr lang="en-IN" dirty="0" err="1"/>
              <a:t>simalrity</a:t>
            </a:r>
            <a:endParaRPr lang="en-IN" dirty="0"/>
          </a:p>
          <a:p>
            <a:pPr marL="228600" indent="-228600">
              <a:buAutoNum type="arabicPeriod"/>
            </a:pPr>
            <a:r>
              <a:rPr lang="en-IN" dirty="0"/>
              <a:t>Baseline methods cannot measure the ranking quality hence we have used NDCG ranking</a:t>
            </a:r>
          </a:p>
          <a:p>
            <a:pPr marL="228600" indent="-228600">
              <a:buAutoNum type="arabicPeriod"/>
            </a:pPr>
            <a:r>
              <a:rPr lang="en-IN" dirty="0"/>
              <a:t>This system not only understands keywords but also natural language </a:t>
            </a:r>
          </a:p>
          <a:p>
            <a:pPr marL="228600" indent="-228600">
              <a:buAutoNum type="arabicPeriod"/>
            </a:pPr>
            <a:endParaRPr lang="en-IN" dirty="0"/>
          </a:p>
          <a:p>
            <a:pPr marL="0" indent="0">
              <a:buNone/>
            </a:pPr>
            <a:r>
              <a:rPr lang="en-IN" dirty="0"/>
              <a:t>To summarise the results:</a:t>
            </a:r>
          </a:p>
          <a:p>
            <a:pPr marL="228600" indent="-228600">
              <a:buAutoNum type="arabicPeriod"/>
            </a:pPr>
            <a:r>
              <a:rPr lang="en-IN" dirty="0"/>
              <a:t>The system generates relevant recommendations which is confirmed thru NDCG ranking</a:t>
            </a:r>
          </a:p>
          <a:p>
            <a:pPr marL="228600" indent="-228600">
              <a:buAutoNum type="arabicPeriod"/>
            </a:pPr>
            <a:r>
              <a:rPr lang="en-IN" dirty="0"/>
              <a:t>It is efficient as it uses pre computed cosine similarity matrix</a:t>
            </a:r>
          </a:p>
          <a:p>
            <a:pPr marL="228600" indent="-228600">
              <a:buAutoNum type="arabicPeriod"/>
            </a:pPr>
            <a:r>
              <a:rPr lang="en-IN" dirty="0"/>
              <a:t>It is suitable for medium dataset </a:t>
            </a:r>
          </a:p>
          <a:p>
            <a:pPr marL="228600" indent="-228600">
              <a:buAutoNum type="arabicPeriod"/>
            </a:pPr>
            <a:r>
              <a:rPr lang="en-IN" dirty="0"/>
              <a:t>However lacks diversity for niche movies and is limited to the size of dataset as here we have used only around 4k movies</a:t>
            </a:r>
          </a:p>
        </p:txBody>
      </p:sp>
      <p:sp>
        <p:nvSpPr>
          <p:cNvPr id="4" name="Slide Number Placeholder 3"/>
          <p:cNvSpPr>
            <a:spLocks noGrp="1"/>
          </p:cNvSpPr>
          <p:nvPr>
            <p:ph type="sldNum" sz="quarter" idx="5"/>
          </p:nvPr>
        </p:nvSpPr>
        <p:spPr/>
        <p:txBody>
          <a:bodyPr/>
          <a:lstStyle/>
          <a:p>
            <a:fld id="{CC5DA344-5FA2-43F7-9D95-CA56C82B080A}" type="slidenum">
              <a:rPr lang="en-US" smtClean="0"/>
              <a:t>11</a:t>
            </a:fld>
            <a:endParaRPr lang="en-US"/>
          </a:p>
        </p:txBody>
      </p:sp>
    </p:spTree>
    <p:extLst>
      <p:ext uri="{BB962C8B-B14F-4D97-AF65-F5344CB8AC3E}">
        <p14:creationId xmlns:p14="http://schemas.microsoft.com/office/powerpoint/2010/main" val="25003439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Aylin</a:t>
            </a:r>
          </a:p>
        </p:txBody>
      </p:sp>
      <p:sp>
        <p:nvSpPr>
          <p:cNvPr id="4" name="Slide Number Placeholder 3"/>
          <p:cNvSpPr>
            <a:spLocks noGrp="1"/>
          </p:cNvSpPr>
          <p:nvPr>
            <p:ph type="sldNum" sz="quarter" idx="5"/>
          </p:nvPr>
        </p:nvSpPr>
        <p:spPr/>
        <p:txBody>
          <a:bodyPr/>
          <a:lstStyle/>
          <a:p>
            <a:fld id="{CC5DA344-5FA2-43F7-9D95-CA56C82B080A}" type="slidenum">
              <a:rPr lang="en-US" smtClean="0"/>
              <a:t>12</a:t>
            </a:fld>
            <a:endParaRPr lang="en-US"/>
          </a:p>
        </p:txBody>
      </p:sp>
    </p:spTree>
    <p:extLst>
      <p:ext uri="{BB962C8B-B14F-4D97-AF65-F5344CB8AC3E}">
        <p14:creationId xmlns:p14="http://schemas.microsoft.com/office/powerpoint/2010/main" val="5113839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Akanksha </a:t>
            </a:r>
          </a:p>
        </p:txBody>
      </p:sp>
      <p:sp>
        <p:nvSpPr>
          <p:cNvPr id="4" name="Slide Number Placeholder 3"/>
          <p:cNvSpPr>
            <a:spLocks noGrp="1"/>
          </p:cNvSpPr>
          <p:nvPr>
            <p:ph type="sldNum" sz="quarter" idx="5"/>
          </p:nvPr>
        </p:nvSpPr>
        <p:spPr/>
        <p:txBody>
          <a:bodyPr/>
          <a:lstStyle/>
          <a:p>
            <a:fld id="{CC5DA344-5FA2-43F7-9D95-CA56C82B080A}" type="slidenum">
              <a:rPr lang="en-US" smtClean="0"/>
              <a:t>13</a:t>
            </a:fld>
            <a:endParaRPr lang="en-US"/>
          </a:p>
        </p:txBody>
      </p:sp>
    </p:spTree>
    <p:extLst>
      <p:ext uri="{BB962C8B-B14F-4D97-AF65-F5344CB8AC3E}">
        <p14:creationId xmlns:p14="http://schemas.microsoft.com/office/powerpoint/2010/main" val="1407111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Aylin</a:t>
            </a:r>
          </a:p>
        </p:txBody>
      </p:sp>
      <p:sp>
        <p:nvSpPr>
          <p:cNvPr id="4" name="Slide Number Placeholder 3"/>
          <p:cNvSpPr>
            <a:spLocks noGrp="1"/>
          </p:cNvSpPr>
          <p:nvPr>
            <p:ph type="sldNum" sz="quarter" idx="5"/>
          </p:nvPr>
        </p:nvSpPr>
        <p:spPr/>
        <p:txBody>
          <a:bodyPr/>
          <a:lstStyle/>
          <a:p>
            <a:fld id="{CC5DA344-5FA2-43F7-9D95-CA56C82B080A}" type="slidenum">
              <a:rPr lang="en-US" smtClean="0"/>
              <a:t>14</a:t>
            </a:fld>
            <a:endParaRPr lang="en-US"/>
          </a:p>
        </p:txBody>
      </p:sp>
    </p:spTree>
    <p:extLst>
      <p:ext uri="{BB962C8B-B14F-4D97-AF65-F5344CB8AC3E}">
        <p14:creationId xmlns:p14="http://schemas.microsoft.com/office/powerpoint/2010/main" val="3513599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Diya</a:t>
            </a:r>
          </a:p>
          <a:p>
            <a:endParaRPr lang="en-IN" dirty="0"/>
          </a:p>
          <a:p>
            <a:r>
              <a:rPr lang="en-IN" dirty="0"/>
              <a:t>- In this project, we are addressing the paradox of choice that users face on deciding which movie they really want to watch. With too many movie options, it becomes difficult for them to decide.</a:t>
            </a:r>
          </a:p>
          <a:p>
            <a:r>
              <a:rPr lang="en-IN" dirty="0"/>
              <a:t>- Therefore we’ve built a content-based recommendation system that recommends movies based on </a:t>
            </a:r>
            <a:r>
              <a:rPr lang="en-US" sz="1200" dirty="0">
                <a:effectLst/>
              </a:rPr>
              <a:t>similarity in movie metadata.</a:t>
            </a:r>
          </a:p>
          <a:p>
            <a:pPr marL="171450" indent="-171450">
              <a:buFontTx/>
              <a:buChar char="-"/>
            </a:pPr>
            <a:r>
              <a:rPr lang="en-US" sz="1200" dirty="0">
                <a:effectLst/>
              </a:rPr>
              <a:t>This system will help users to quickly discover </a:t>
            </a:r>
            <a:r>
              <a:rPr lang="en-US" sz="1200" b="1" dirty="0">
                <a:effectLst/>
              </a:rPr>
              <a:t>relevant movies</a:t>
            </a:r>
            <a:r>
              <a:rPr lang="en-US" sz="1200" dirty="0">
                <a:effectLst/>
              </a:rPr>
              <a:t> based on their interests.</a:t>
            </a:r>
          </a:p>
          <a:p>
            <a:pPr marL="171450" indent="-171450">
              <a:buFontTx/>
              <a:buChar char="-"/>
            </a:pPr>
            <a:r>
              <a:rPr lang="en-US" sz="1200" dirty="0">
                <a:effectLst/>
              </a:rPr>
              <a:t>Recommendation systems have been used as streaming platforms such as Netflix, amazon prime video which act as  personalized entertainment platform.</a:t>
            </a:r>
            <a:endParaRPr lang="en-IN" dirty="0"/>
          </a:p>
        </p:txBody>
      </p:sp>
      <p:sp>
        <p:nvSpPr>
          <p:cNvPr id="4" name="Slide Number Placeholder 3"/>
          <p:cNvSpPr>
            <a:spLocks noGrp="1"/>
          </p:cNvSpPr>
          <p:nvPr>
            <p:ph type="sldNum" sz="quarter" idx="5"/>
          </p:nvPr>
        </p:nvSpPr>
        <p:spPr/>
        <p:txBody>
          <a:bodyPr/>
          <a:lstStyle/>
          <a:p>
            <a:fld id="{CC5DA344-5FA2-43F7-9D95-CA56C82B080A}" type="slidenum">
              <a:rPr lang="en-US" smtClean="0"/>
              <a:t>2</a:t>
            </a:fld>
            <a:endParaRPr lang="en-US"/>
          </a:p>
        </p:txBody>
      </p:sp>
    </p:spTree>
    <p:extLst>
      <p:ext uri="{BB962C8B-B14F-4D97-AF65-F5344CB8AC3E}">
        <p14:creationId xmlns:p14="http://schemas.microsoft.com/office/powerpoint/2010/main" val="2774554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Diya</a:t>
            </a:r>
          </a:p>
          <a:p>
            <a:endParaRPr lang="en-IN" dirty="0"/>
          </a:p>
          <a:p>
            <a:r>
              <a:rPr lang="en-IN" dirty="0"/>
              <a:t>Coming on to the features of this recommendation system:</a:t>
            </a:r>
          </a:p>
          <a:p>
            <a:pPr marL="228600" indent="-228600">
              <a:buAutoNum type="arabicPeriod"/>
            </a:pPr>
            <a:r>
              <a:rPr lang="en-IN" dirty="0"/>
              <a:t>this system evaluates the recommendations in real-time using NDCG evaluation metric. It quantitatively validates the ranking performance and improves transparency </a:t>
            </a:r>
          </a:p>
          <a:p>
            <a:pPr marL="228600" indent="-228600">
              <a:buAutoNum type="arabicPeriod"/>
            </a:pPr>
            <a:r>
              <a:rPr lang="en-IN" dirty="0"/>
              <a:t>It supports conversational search which means that users can enter a description of a movie they want to watch and the system will show similar results which makes the system flexible to user query</a:t>
            </a:r>
          </a:p>
          <a:p>
            <a:pPr marL="228600" indent="-228600">
              <a:buAutoNum type="arabicPeriod"/>
            </a:pPr>
            <a:r>
              <a:rPr lang="en-IN" dirty="0"/>
              <a:t>This system is fully content based. It does not rely on user history or ratings which makes it suitable for cold-start users with no profile data.</a:t>
            </a:r>
          </a:p>
        </p:txBody>
      </p:sp>
      <p:sp>
        <p:nvSpPr>
          <p:cNvPr id="4" name="Slide Number Placeholder 3"/>
          <p:cNvSpPr>
            <a:spLocks noGrp="1"/>
          </p:cNvSpPr>
          <p:nvPr>
            <p:ph type="sldNum" sz="quarter" idx="5"/>
          </p:nvPr>
        </p:nvSpPr>
        <p:spPr/>
        <p:txBody>
          <a:bodyPr/>
          <a:lstStyle/>
          <a:p>
            <a:fld id="{CC5DA344-5FA2-43F7-9D95-CA56C82B080A}" type="slidenum">
              <a:rPr lang="en-US" smtClean="0"/>
              <a:t>3</a:t>
            </a:fld>
            <a:endParaRPr lang="en-US"/>
          </a:p>
        </p:txBody>
      </p:sp>
    </p:spTree>
    <p:extLst>
      <p:ext uri="{BB962C8B-B14F-4D97-AF65-F5344CB8AC3E}">
        <p14:creationId xmlns:p14="http://schemas.microsoft.com/office/powerpoint/2010/main" val="898564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Aylin</a:t>
            </a:r>
          </a:p>
        </p:txBody>
      </p:sp>
      <p:sp>
        <p:nvSpPr>
          <p:cNvPr id="4" name="Slide Number Placeholder 3"/>
          <p:cNvSpPr>
            <a:spLocks noGrp="1"/>
          </p:cNvSpPr>
          <p:nvPr>
            <p:ph type="sldNum" sz="quarter" idx="5"/>
          </p:nvPr>
        </p:nvSpPr>
        <p:spPr/>
        <p:txBody>
          <a:bodyPr/>
          <a:lstStyle/>
          <a:p>
            <a:fld id="{CC5DA344-5FA2-43F7-9D95-CA56C82B080A}" type="slidenum">
              <a:rPr lang="en-US" smtClean="0"/>
              <a:t>4</a:t>
            </a:fld>
            <a:endParaRPr lang="en-US"/>
          </a:p>
        </p:txBody>
      </p:sp>
    </p:spTree>
    <p:extLst>
      <p:ext uri="{BB962C8B-B14F-4D97-AF65-F5344CB8AC3E}">
        <p14:creationId xmlns:p14="http://schemas.microsoft.com/office/powerpoint/2010/main" val="3692547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Aylin-explain the slide briefly</a:t>
            </a:r>
          </a:p>
        </p:txBody>
      </p:sp>
      <p:sp>
        <p:nvSpPr>
          <p:cNvPr id="4" name="Slide Number Placeholder 3"/>
          <p:cNvSpPr>
            <a:spLocks noGrp="1"/>
          </p:cNvSpPr>
          <p:nvPr>
            <p:ph type="sldNum" sz="quarter" idx="5"/>
          </p:nvPr>
        </p:nvSpPr>
        <p:spPr/>
        <p:txBody>
          <a:bodyPr/>
          <a:lstStyle/>
          <a:p>
            <a:fld id="{CC5DA344-5FA2-43F7-9D95-CA56C82B080A}" type="slidenum">
              <a:rPr lang="en-US" smtClean="0"/>
              <a:t>5</a:t>
            </a:fld>
            <a:endParaRPr lang="en-US"/>
          </a:p>
        </p:txBody>
      </p:sp>
    </p:spTree>
    <p:extLst>
      <p:ext uri="{BB962C8B-B14F-4D97-AF65-F5344CB8AC3E}">
        <p14:creationId xmlns:p14="http://schemas.microsoft.com/office/powerpoint/2010/main" val="4200849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Diya</a:t>
            </a:r>
          </a:p>
          <a:p>
            <a:endParaRPr lang="en-IN" dirty="0"/>
          </a:p>
          <a:p>
            <a:r>
              <a:rPr lang="en-IN" dirty="0"/>
              <a:t>The first stage is the data preprocessing stage which consists of 5 steps:</a:t>
            </a:r>
          </a:p>
          <a:p>
            <a:pPr marL="228600" indent="-228600">
              <a:buAutoNum type="arabicPeriod"/>
            </a:pPr>
            <a:r>
              <a:rPr lang="en-IN" dirty="0"/>
              <a:t>Tokenisation: after filtering the data , we combined the useful text fields into a column named tags </a:t>
            </a:r>
          </a:p>
          <a:p>
            <a:pPr marL="228600" indent="-228600">
              <a:buAutoNum type="arabicPeriod"/>
            </a:pPr>
            <a:r>
              <a:rPr lang="en-IN" dirty="0"/>
              <a:t>Lemmatization: in order to reduce variation, we have converted the text to base form.</a:t>
            </a:r>
            <a:r>
              <a:rPr lang="en-US" dirty="0"/>
              <a:t> This reduces vocabulary size and avoids treating similar words as separate terms.</a:t>
            </a:r>
            <a:endParaRPr lang="en-IN" dirty="0"/>
          </a:p>
          <a:p>
            <a:pPr marL="228600" indent="-228600">
              <a:buAutoNum type="arabicPeriod"/>
            </a:pPr>
            <a:r>
              <a:rPr lang="en-IN" dirty="0"/>
              <a:t>Stemming: </a:t>
            </a:r>
            <a:r>
              <a:rPr lang="en-US" dirty="0"/>
              <a:t>We applied stemming to reduce words to their root form, such as ‘loved’, ‘loving’, and ‘love’ all becoming ‘</a:t>
            </a:r>
            <a:r>
              <a:rPr lang="en-US" dirty="0" err="1"/>
              <a:t>lov</a:t>
            </a:r>
            <a:r>
              <a:rPr lang="en-US" dirty="0"/>
              <a:t>’. This improves match strength and increases similarity accuracy.</a:t>
            </a:r>
          </a:p>
          <a:p>
            <a:pPr marL="228600" indent="-228600">
              <a:buAutoNum type="arabicPeriod"/>
            </a:pPr>
            <a:r>
              <a:rPr lang="en-US" dirty="0"/>
              <a:t>TF-IDF </a:t>
            </a:r>
            <a:r>
              <a:rPr lang="en-US" dirty="0" err="1"/>
              <a:t>vectorisation</a:t>
            </a:r>
            <a:r>
              <a:rPr lang="en-US" dirty="0"/>
              <a:t>: We then transformed the text into numerical vectors using TF-IDF, which gives higher weight to meaningful words and lower weight to very common words.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Cosine Similarity: Calculate numeric similarity score between movies that shows how close two movies are in vector space. Values closer to 1 mean higher similarity.</a:t>
            </a:r>
            <a:endParaRPr lang="en-IN" dirty="0"/>
          </a:p>
        </p:txBody>
      </p:sp>
      <p:sp>
        <p:nvSpPr>
          <p:cNvPr id="4" name="Slide Number Placeholder 3"/>
          <p:cNvSpPr>
            <a:spLocks noGrp="1"/>
          </p:cNvSpPr>
          <p:nvPr>
            <p:ph type="sldNum" sz="quarter" idx="5"/>
          </p:nvPr>
        </p:nvSpPr>
        <p:spPr/>
        <p:txBody>
          <a:bodyPr/>
          <a:lstStyle/>
          <a:p>
            <a:fld id="{CC5DA344-5FA2-43F7-9D95-CA56C82B080A}" type="slidenum">
              <a:rPr lang="en-US" smtClean="0"/>
              <a:t>6</a:t>
            </a:fld>
            <a:endParaRPr lang="en-US"/>
          </a:p>
        </p:txBody>
      </p:sp>
    </p:spTree>
    <p:extLst>
      <p:ext uri="{BB962C8B-B14F-4D97-AF65-F5344CB8AC3E}">
        <p14:creationId xmlns:p14="http://schemas.microsoft.com/office/powerpoint/2010/main" val="982212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Akanksha</a:t>
            </a:r>
          </a:p>
        </p:txBody>
      </p:sp>
      <p:sp>
        <p:nvSpPr>
          <p:cNvPr id="4" name="Slide Number Placeholder 3"/>
          <p:cNvSpPr>
            <a:spLocks noGrp="1"/>
          </p:cNvSpPr>
          <p:nvPr>
            <p:ph type="sldNum" sz="quarter" idx="5"/>
          </p:nvPr>
        </p:nvSpPr>
        <p:spPr/>
        <p:txBody>
          <a:bodyPr/>
          <a:lstStyle/>
          <a:p>
            <a:fld id="{CC5DA344-5FA2-43F7-9D95-CA56C82B080A}" type="slidenum">
              <a:rPr lang="en-US" smtClean="0"/>
              <a:t>7</a:t>
            </a:fld>
            <a:endParaRPr lang="en-US"/>
          </a:p>
        </p:txBody>
      </p:sp>
    </p:spTree>
    <p:extLst>
      <p:ext uri="{BB962C8B-B14F-4D97-AF65-F5344CB8AC3E}">
        <p14:creationId xmlns:p14="http://schemas.microsoft.com/office/powerpoint/2010/main" val="860779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Diya</a:t>
            </a:r>
          </a:p>
          <a:p>
            <a:pPr marL="228600" indent="-228600">
              <a:buAutoNum type="arabicPeriod"/>
            </a:pPr>
            <a:r>
              <a:rPr lang="en-IN" dirty="0"/>
              <a:t>To evaluate recommendations, we have used Normalised discounted cumulative gain also called as NDCG</a:t>
            </a:r>
          </a:p>
          <a:p>
            <a:pPr marL="228600" indent="-228600">
              <a:buAutoNum type="arabicPeriod"/>
            </a:pPr>
            <a:r>
              <a:rPr lang="en-IN" dirty="0"/>
              <a:t>It evaluates not just the recommendations but also they appear in correct order of importance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effectLst/>
              </a:rPr>
              <a:t>After generating recommendations, the system </a:t>
            </a:r>
            <a:r>
              <a:rPr lang="en-US" sz="1200" b="1" dirty="0">
                <a:effectLst/>
              </a:rPr>
              <a:t>computes tag-based relevance scores</a:t>
            </a:r>
            <a:r>
              <a:rPr lang="en-US" sz="1200" dirty="0">
                <a:effectLst/>
              </a:rPr>
              <a:t> and calculates </a:t>
            </a:r>
            <a:r>
              <a:rPr lang="en-US" sz="1200" b="1" dirty="0">
                <a:effectLst/>
              </a:rPr>
              <a:t>NDCG</a:t>
            </a:r>
            <a:r>
              <a:rPr lang="en-US" sz="1200" dirty="0">
                <a:effectLst/>
              </a:rPr>
              <a:t>, which tells us how well our ranking aligns with the expected ideal relevance order.</a:t>
            </a:r>
          </a:p>
          <a:p>
            <a:pPr marL="228600" indent="-228600">
              <a:buAutoNum type="arabicPeriod"/>
            </a:pPr>
            <a:r>
              <a:rPr lang="en-US" dirty="0"/>
              <a:t>This allows us to objectively test and validate the quality of our recommendation algorithm without impacting the UI design</a:t>
            </a:r>
          </a:p>
          <a:p>
            <a:pPr marL="228600" indent="-228600">
              <a:buAutoNum type="arabicPeriod" startAt="5"/>
            </a:pPr>
            <a:r>
              <a:rPr lang="en-US" sz="1200" dirty="0">
                <a:effectLst/>
              </a:rPr>
              <a:t>NDCG values close to 1 showed that our system outputs highly relevant and properly ranked result</a:t>
            </a:r>
          </a:p>
          <a:p>
            <a:pPr marL="228600" indent="-228600">
              <a:buAutoNum type="arabicPeriod" startAt="5"/>
            </a:pPr>
            <a:r>
              <a:rPr lang="en-US" sz="1200" dirty="0">
                <a:effectLst/>
              </a:rPr>
              <a:t>We used NDCG because it ensures ranking quality, not just </a:t>
            </a:r>
            <a:r>
              <a:rPr lang="en-US" sz="1200" dirty="0" err="1">
                <a:effectLst/>
              </a:rPr>
              <a:t>simarity</a:t>
            </a:r>
            <a:r>
              <a:rPr lang="en-US" sz="1200" dirty="0">
                <a:effectLst/>
              </a:rPr>
              <a:t> and helps compare performance across different query types </a:t>
            </a:r>
            <a:endParaRPr lang="en-IN" dirty="0"/>
          </a:p>
          <a:p>
            <a:pPr marL="228600" indent="-228600">
              <a:buAutoNum type="arabicPeriod"/>
            </a:pPr>
            <a:endParaRPr lang="en-IN" dirty="0"/>
          </a:p>
          <a:p>
            <a:pPr marL="228600" indent="-228600">
              <a:buAutoNum type="arabicPeriod"/>
            </a:pPr>
            <a:endParaRPr lang="en-IN" dirty="0"/>
          </a:p>
          <a:p>
            <a:endParaRPr lang="en-IN" dirty="0"/>
          </a:p>
        </p:txBody>
      </p:sp>
      <p:sp>
        <p:nvSpPr>
          <p:cNvPr id="4" name="Slide Number Placeholder 3"/>
          <p:cNvSpPr>
            <a:spLocks noGrp="1"/>
          </p:cNvSpPr>
          <p:nvPr>
            <p:ph type="sldNum" sz="quarter" idx="5"/>
          </p:nvPr>
        </p:nvSpPr>
        <p:spPr/>
        <p:txBody>
          <a:bodyPr/>
          <a:lstStyle/>
          <a:p>
            <a:fld id="{CC5DA344-5FA2-43F7-9D95-CA56C82B080A}" type="slidenum">
              <a:rPr lang="en-US" smtClean="0"/>
              <a:t>8</a:t>
            </a:fld>
            <a:endParaRPr lang="en-US"/>
          </a:p>
        </p:txBody>
      </p:sp>
    </p:spTree>
    <p:extLst>
      <p:ext uri="{BB962C8B-B14F-4D97-AF65-F5344CB8AC3E}">
        <p14:creationId xmlns:p14="http://schemas.microsoft.com/office/powerpoint/2010/main" val="2952716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Akanksha</a:t>
            </a:r>
          </a:p>
        </p:txBody>
      </p:sp>
      <p:sp>
        <p:nvSpPr>
          <p:cNvPr id="4" name="Slide Number Placeholder 3"/>
          <p:cNvSpPr>
            <a:spLocks noGrp="1"/>
          </p:cNvSpPr>
          <p:nvPr>
            <p:ph type="sldNum" sz="quarter" idx="5"/>
          </p:nvPr>
        </p:nvSpPr>
        <p:spPr/>
        <p:txBody>
          <a:bodyPr/>
          <a:lstStyle/>
          <a:p>
            <a:fld id="{CC5DA344-5FA2-43F7-9D95-CA56C82B080A}" type="slidenum">
              <a:rPr lang="en-US" smtClean="0"/>
              <a:t>9</a:t>
            </a:fld>
            <a:endParaRPr lang="en-US"/>
          </a:p>
        </p:txBody>
      </p:sp>
    </p:spTree>
    <p:extLst>
      <p:ext uri="{BB962C8B-B14F-4D97-AF65-F5344CB8AC3E}">
        <p14:creationId xmlns:p14="http://schemas.microsoft.com/office/powerpoint/2010/main" val="34290877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6D8061D-18C3-4F4F-85EF-561633F58754}"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059219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D8061D-18C3-4F4F-85EF-561633F58754}" type="datetimeFigureOut">
              <a:rPr lang="en-US" smtClean="0"/>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9835507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D8061D-18C3-4F4F-85EF-561633F58754}" type="datetimeFigureOut">
              <a:rPr lang="en-US" smtClean="0"/>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2217010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D8061D-18C3-4F4F-85EF-561633F58754}" type="datetimeFigureOut">
              <a:rPr lang="en-US" smtClean="0"/>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D12358-51D2-46B3-9BDE-DF29528B9454}"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63848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D8061D-18C3-4F4F-85EF-561633F58754}" type="datetimeFigureOut">
              <a:rPr lang="en-US" smtClean="0"/>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2358321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6D8061D-18C3-4F4F-85EF-561633F58754}" type="datetimeFigureOut">
              <a:rPr lang="en-US" smtClean="0"/>
              <a:t>12/1/2025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110186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6D8061D-18C3-4F4F-85EF-561633F58754}" type="datetimeFigureOut">
              <a:rPr lang="en-US" smtClean="0"/>
              <a:t>12/1/2025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522561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D8061D-18C3-4F4F-85EF-561633F58754}"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90394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D8061D-18C3-4F4F-85EF-561633F58754}"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12936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D8061D-18C3-4F4F-85EF-561633F58754}"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924976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D8061D-18C3-4F4F-85EF-561633F58754}"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733898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6D8061D-18C3-4F4F-85EF-561633F58754}" type="datetimeFigureOut">
              <a:rPr lang="en-US" smtClean="0"/>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383750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6D8061D-18C3-4F4F-85EF-561633F58754}" type="datetimeFigureOut">
              <a:rPr lang="en-US" smtClean="0"/>
              <a:t>12/1/2025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79677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6D8061D-18C3-4F4F-85EF-561633F58754}" type="datetimeFigureOut">
              <a:rPr lang="en-US" smtClean="0"/>
              <a:t>12/1/2025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117167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D8061D-18C3-4F4F-85EF-561633F58754}" type="datetimeFigureOut">
              <a:rPr lang="en-US" smtClean="0"/>
              <a:t>12/1/2025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504761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D8061D-18C3-4F4F-85EF-561633F58754}" type="datetimeFigureOut">
              <a:rPr lang="en-US" smtClean="0"/>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552780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D8061D-18C3-4F4F-85EF-561633F58754}" type="datetimeFigureOut">
              <a:rPr lang="en-US" smtClean="0"/>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472470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6D8061D-18C3-4F4F-85EF-561633F58754}" type="datetimeFigureOut">
              <a:rPr lang="en-US" smtClean="0"/>
              <a:t>12/1/2025</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3197284890"/>
      </p:ext>
    </p:extLst>
  </p:cSld>
  <p:clrMap bg1="dk1" tx1="lt1" bg2="dk2" tx2="lt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2" name="Picture 11" descr="Film reel and slate">
            <a:extLst>
              <a:ext uri="{FF2B5EF4-FFF2-40B4-BE49-F238E27FC236}">
                <a16:creationId xmlns:a16="http://schemas.microsoft.com/office/drawing/2014/main" id="{2235720F-A2F6-15D1-FCA0-64835B209928}"/>
              </a:ext>
            </a:extLst>
          </p:cNvPr>
          <p:cNvPicPr>
            <a:picLocks noChangeAspect="1"/>
          </p:cNvPicPr>
          <p:nvPr/>
        </p:nvPicPr>
        <p:blipFill>
          <a:blip r:embed="rId4">
            <a:alphaModFix amt="35000"/>
            <a:grayscl/>
          </a:blip>
          <a:srcRect t="12496" b="3234"/>
          <a:stretch>
            <a:fillRect/>
          </a:stretch>
        </p:blipFill>
        <p:spPr>
          <a:xfrm>
            <a:off x="20" y="10"/>
            <a:ext cx="12191980" cy="6857990"/>
          </a:xfrm>
          <a:prstGeom prst="rect">
            <a:avLst/>
          </a:prstGeom>
        </p:spPr>
      </p:pic>
      <p:sp>
        <p:nvSpPr>
          <p:cNvPr id="15" name="Rectangle 14">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4" name="Picture Placeholder 12" descr="A screenshot of a television screen&#10;&#10;AI-generated content may be incorrect.">
            <a:extLst>
              <a:ext uri="{FF2B5EF4-FFF2-40B4-BE49-F238E27FC236}">
                <a16:creationId xmlns:a16="http://schemas.microsoft.com/office/drawing/2014/main" id="{8D8DEE7D-38A3-FCA9-D542-CEA518656161}"/>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t="29"/>
          <a:stretch>
            <a:fillRect/>
          </a:stretch>
        </p:blipFill>
        <p:spPr>
          <a:xfrm>
            <a:off x="20" y="0"/>
            <a:ext cx="12191980" cy="6855970"/>
          </a:xfrm>
          <a:prstGeom prst="rect">
            <a:avLst/>
          </a:prstGeom>
        </p:spPr>
      </p:pic>
      <p:pic>
        <p:nvPicPr>
          <p:cNvPr id="5" name="Picture Placeholder 12" descr="A screenshot of a television screen&#10;&#10;AI-generated content may be incorrect.">
            <a:extLst>
              <a:ext uri="{FF2B5EF4-FFF2-40B4-BE49-F238E27FC236}">
                <a16:creationId xmlns:a16="http://schemas.microsoft.com/office/drawing/2014/main" id="{EEA1E72E-B2FE-DF7F-414C-49D64725F682}"/>
              </a:ext>
            </a:extLst>
          </p:cNvPr>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rcRect l="9157" r="8927" b="-2"/>
          <a:stretch>
            <a:fillRect/>
          </a:stretch>
        </p:blipFill>
        <p:spPr>
          <a:xfrm>
            <a:off x="20" y="-132071"/>
            <a:ext cx="12191980" cy="8372203"/>
          </a:xfrm>
          <a:prstGeom prst="rect">
            <a:avLst/>
          </a:prstGeom>
        </p:spPr>
      </p:pic>
      <p:sp>
        <p:nvSpPr>
          <p:cNvPr id="3" name="Subtitle 2">
            <a:extLst>
              <a:ext uri="{FF2B5EF4-FFF2-40B4-BE49-F238E27FC236}">
                <a16:creationId xmlns:a16="http://schemas.microsoft.com/office/drawing/2014/main" id="{E6772761-D1D7-883D-3F23-567861194DC0}"/>
              </a:ext>
            </a:extLst>
          </p:cNvPr>
          <p:cNvSpPr>
            <a:spLocks noGrp="1"/>
          </p:cNvSpPr>
          <p:nvPr>
            <p:ph type="subTitle" idx="1"/>
          </p:nvPr>
        </p:nvSpPr>
        <p:spPr>
          <a:xfrm>
            <a:off x="2949677" y="4149213"/>
            <a:ext cx="5624051" cy="2706757"/>
          </a:xfrm>
          <a:noFill/>
        </p:spPr>
        <p:txBody>
          <a:bodyPr>
            <a:noAutofit/>
          </a:bodyPr>
          <a:lstStyle/>
          <a:p>
            <a:pPr>
              <a:lnSpc>
                <a:spcPct val="110000"/>
              </a:lnSpc>
            </a:pPr>
            <a:r>
              <a:rPr lang="en-IN" b="1" dirty="0"/>
              <a:t>Team Members</a:t>
            </a:r>
          </a:p>
          <a:p>
            <a:pPr>
              <a:lnSpc>
                <a:spcPct val="110000"/>
              </a:lnSpc>
            </a:pPr>
            <a:r>
              <a:rPr lang="en-IN" sz="2000" b="1" dirty="0"/>
              <a:t>Diya Gupta</a:t>
            </a:r>
          </a:p>
          <a:p>
            <a:pPr>
              <a:lnSpc>
                <a:spcPct val="110000"/>
              </a:lnSpc>
            </a:pPr>
            <a:r>
              <a:rPr lang="en-IN" sz="2000" b="1" dirty="0"/>
              <a:t>Akanksha </a:t>
            </a:r>
            <a:r>
              <a:rPr lang="en-IN" sz="2000" b="1" dirty="0" err="1"/>
              <a:t>Tanneeru</a:t>
            </a:r>
            <a:endParaRPr lang="en-IN" sz="2000" b="1" dirty="0"/>
          </a:p>
          <a:p>
            <a:pPr>
              <a:lnSpc>
                <a:spcPct val="110000"/>
              </a:lnSpc>
            </a:pPr>
            <a:r>
              <a:rPr lang="en-IN" sz="2000" b="1" dirty="0"/>
              <a:t>Aylin Isidoro Cordova</a:t>
            </a:r>
          </a:p>
          <a:p>
            <a:pPr>
              <a:lnSpc>
                <a:spcPct val="110000"/>
              </a:lnSpc>
            </a:pPr>
            <a:r>
              <a:rPr lang="en-IN" sz="2000" b="1" dirty="0"/>
              <a:t>Ibrahim Khan</a:t>
            </a:r>
          </a:p>
        </p:txBody>
      </p:sp>
      <p:sp>
        <p:nvSpPr>
          <p:cNvPr id="2" name="Title 1">
            <a:extLst>
              <a:ext uri="{FF2B5EF4-FFF2-40B4-BE49-F238E27FC236}">
                <a16:creationId xmlns:a16="http://schemas.microsoft.com/office/drawing/2014/main" id="{B8A239D5-0399-7868-C661-E9C6B014D374}"/>
              </a:ext>
            </a:extLst>
          </p:cNvPr>
          <p:cNvSpPr>
            <a:spLocks noGrp="1"/>
          </p:cNvSpPr>
          <p:nvPr>
            <p:ph type="ctrTitle"/>
          </p:nvPr>
        </p:nvSpPr>
        <p:spPr>
          <a:xfrm>
            <a:off x="1495010" y="1858618"/>
            <a:ext cx="9201978" cy="1779103"/>
          </a:xfrm>
          <a:noFill/>
          <a:ln w="127000">
            <a:solidFill>
              <a:schemeClr val="tx1"/>
            </a:solidFill>
          </a:ln>
        </p:spPr>
        <p:txBody>
          <a:bodyPr>
            <a:normAutofit/>
          </a:bodyPr>
          <a:lstStyle/>
          <a:p>
            <a:pPr>
              <a:lnSpc>
                <a:spcPct val="100000"/>
              </a:lnSpc>
            </a:pPr>
            <a:r>
              <a:rPr lang="en-IN" dirty="0"/>
              <a:t>MOVIE RECOMMENDATION SYSTEM</a:t>
            </a:r>
          </a:p>
        </p:txBody>
      </p:sp>
    </p:spTree>
    <p:extLst>
      <p:ext uri="{BB962C8B-B14F-4D97-AF65-F5344CB8AC3E}">
        <p14:creationId xmlns:p14="http://schemas.microsoft.com/office/powerpoint/2010/main" val="28263170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6CA4E46-B3E1-AE84-FEB4-3D2622B693B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F17A2538-BDAB-319C-F8E2-6236307D5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6" name="Rectangle 5">
            <a:extLst>
              <a:ext uri="{FF2B5EF4-FFF2-40B4-BE49-F238E27FC236}">
                <a16:creationId xmlns:a16="http://schemas.microsoft.com/office/drawing/2014/main" id="{34B0E800-811E-B639-6690-012B785ED5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129" y="0"/>
            <a:ext cx="812987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ontent Placeholder 2">
            <a:extLst>
              <a:ext uri="{FF2B5EF4-FFF2-40B4-BE49-F238E27FC236}">
                <a16:creationId xmlns:a16="http://schemas.microsoft.com/office/drawing/2014/main" id="{910E0F3A-5778-2E22-A609-75C7B84BF955}"/>
              </a:ext>
            </a:extLst>
          </p:cNvPr>
          <p:cNvGraphicFramePr>
            <a:graphicFrameLocks noGrp="1"/>
          </p:cNvGraphicFramePr>
          <p:nvPr>
            <p:ph idx="1"/>
            <p:extLst>
              <p:ext uri="{D42A27DB-BD31-4B8C-83A1-F6EECF244321}">
                <p14:modId xmlns:p14="http://schemas.microsoft.com/office/powerpoint/2010/main" val="168295467"/>
              </p:ext>
            </p:extLst>
          </p:nvPr>
        </p:nvGraphicFramePr>
        <p:xfrm>
          <a:off x="4711641" y="1122001"/>
          <a:ext cx="6566564" cy="47612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11649A8E-60B0-7B5E-6C4F-27A34CAC175B}"/>
              </a:ext>
            </a:extLst>
          </p:cNvPr>
          <p:cNvSpPr txBox="1"/>
          <p:nvPr/>
        </p:nvSpPr>
        <p:spPr>
          <a:xfrm>
            <a:off x="825909" y="2460212"/>
            <a:ext cx="2644877" cy="1200329"/>
          </a:xfrm>
          <a:prstGeom prst="rect">
            <a:avLst/>
          </a:prstGeom>
          <a:noFill/>
        </p:spPr>
        <p:txBody>
          <a:bodyPr wrap="square">
            <a:spAutoFit/>
          </a:bodyPr>
          <a:lstStyle/>
          <a:p>
            <a:pPr algn="ctr"/>
            <a:r>
              <a:rPr lang="en-IN" sz="2400" b="1" dirty="0">
                <a:solidFill>
                  <a:schemeClr val="bg1"/>
                </a:solidFill>
              </a:rPr>
              <a:t>EXPERIMENTS </a:t>
            </a:r>
          </a:p>
          <a:p>
            <a:pPr algn="ctr"/>
            <a:r>
              <a:rPr lang="en-IN" sz="2400" b="1" dirty="0">
                <a:solidFill>
                  <a:schemeClr val="bg1"/>
                </a:solidFill>
              </a:rPr>
              <a:t>AND </a:t>
            </a:r>
          </a:p>
          <a:p>
            <a:pPr algn="ctr"/>
            <a:r>
              <a:rPr lang="en-IN" sz="2400" b="1" dirty="0">
                <a:solidFill>
                  <a:schemeClr val="bg1"/>
                </a:solidFill>
              </a:rPr>
              <a:t>RESULTS</a:t>
            </a:r>
          </a:p>
        </p:txBody>
      </p:sp>
    </p:spTree>
    <p:extLst>
      <p:ext uri="{BB962C8B-B14F-4D97-AF65-F5344CB8AC3E}">
        <p14:creationId xmlns:p14="http://schemas.microsoft.com/office/powerpoint/2010/main" val="794140646"/>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8B3344B-24D9-95C5-E94B-9BFBFE473020}"/>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12BC49A-1587-B5C2-BFF3-2C975483B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6" name="Rectangle 5">
            <a:extLst>
              <a:ext uri="{FF2B5EF4-FFF2-40B4-BE49-F238E27FC236}">
                <a16:creationId xmlns:a16="http://schemas.microsoft.com/office/drawing/2014/main" id="{C4FDA63F-E407-1CC5-681B-F04F2D143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129" y="0"/>
            <a:ext cx="812987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32E52D2-8757-7468-0D15-295EA3BEF7CE}"/>
              </a:ext>
            </a:extLst>
          </p:cNvPr>
          <p:cNvSpPr txBox="1"/>
          <p:nvPr/>
        </p:nvSpPr>
        <p:spPr>
          <a:xfrm>
            <a:off x="437323" y="2097158"/>
            <a:ext cx="3438938" cy="1200329"/>
          </a:xfrm>
          <a:prstGeom prst="rect">
            <a:avLst/>
          </a:prstGeom>
          <a:noFill/>
        </p:spPr>
        <p:txBody>
          <a:bodyPr wrap="square">
            <a:spAutoFit/>
          </a:bodyPr>
          <a:lstStyle/>
          <a:p>
            <a:pPr algn="ctr"/>
            <a:r>
              <a:rPr lang="en-IN" sz="2400" b="1" dirty="0">
                <a:solidFill>
                  <a:schemeClr val="bg1"/>
                </a:solidFill>
              </a:rPr>
              <a:t>EXPERIMENTS </a:t>
            </a:r>
          </a:p>
          <a:p>
            <a:pPr algn="ctr"/>
            <a:r>
              <a:rPr lang="en-IN" sz="2400" b="1" dirty="0">
                <a:solidFill>
                  <a:schemeClr val="bg1"/>
                </a:solidFill>
              </a:rPr>
              <a:t>AND </a:t>
            </a:r>
          </a:p>
          <a:p>
            <a:pPr algn="ctr"/>
            <a:r>
              <a:rPr lang="en-IN" sz="2400" b="1" dirty="0">
                <a:solidFill>
                  <a:schemeClr val="bg1"/>
                </a:solidFill>
              </a:rPr>
              <a:t>RESULTS</a:t>
            </a:r>
          </a:p>
        </p:txBody>
      </p:sp>
      <p:graphicFrame>
        <p:nvGraphicFramePr>
          <p:cNvPr id="2" name="Content Placeholder 3">
            <a:extLst>
              <a:ext uri="{FF2B5EF4-FFF2-40B4-BE49-F238E27FC236}">
                <a16:creationId xmlns:a16="http://schemas.microsoft.com/office/drawing/2014/main" id="{E1303686-2CA4-B782-1B10-DE52C4355CAD}"/>
              </a:ext>
            </a:extLst>
          </p:cNvPr>
          <p:cNvGraphicFramePr>
            <a:graphicFrameLocks noGrp="1"/>
          </p:cNvGraphicFramePr>
          <p:nvPr>
            <p:ph idx="1"/>
            <p:extLst>
              <p:ext uri="{D42A27DB-BD31-4B8C-83A1-F6EECF244321}">
                <p14:modId xmlns:p14="http://schemas.microsoft.com/office/powerpoint/2010/main" val="70557192"/>
              </p:ext>
            </p:extLst>
          </p:nvPr>
        </p:nvGraphicFramePr>
        <p:xfrm>
          <a:off x="5289443" y="1084114"/>
          <a:ext cx="5675243" cy="2438400"/>
        </p:xfrm>
        <a:graphic>
          <a:graphicData uri="http://schemas.openxmlformats.org/drawingml/2006/table">
            <a:tbl>
              <a:tblPr firstRow="1" bandRow="1">
                <a:tableStyleId>{284E427A-3D55-4303-BF80-6455036E1DE7}</a:tableStyleId>
              </a:tblPr>
              <a:tblGrid>
                <a:gridCol w="1579994">
                  <a:extLst>
                    <a:ext uri="{9D8B030D-6E8A-4147-A177-3AD203B41FA5}">
                      <a16:colId xmlns:a16="http://schemas.microsoft.com/office/drawing/2014/main" val="1695053392"/>
                    </a:ext>
                  </a:extLst>
                </a:gridCol>
                <a:gridCol w="4095249">
                  <a:extLst>
                    <a:ext uri="{9D8B030D-6E8A-4147-A177-3AD203B41FA5}">
                      <a16:colId xmlns:a16="http://schemas.microsoft.com/office/drawing/2014/main" val="597611962"/>
                    </a:ext>
                  </a:extLst>
                </a:gridCol>
              </a:tblGrid>
              <a:tr h="529549">
                <a:tc>
                  <a:txBody>
                    <a:bodyPr/>
                    <a:lstStyle/>
                    <a:p>
                      <a:r>
                        <a:rPr lang="en-IN" sz="1600" dirty="0"/>
                        <a:t>Baseline Method</a:t>
                      </a:r>
                    </a:p>
                  </a:txBody>
                  <a:tcPr/>
                </a:tc>
                <a:tc>
                  <a:txBody>
                    <a:bodyPr/>
                    <a:lstStyle/>
                    <a:p>
                      <a:r>
                        <a:rPr lang="en-IN" sz="1600" dirty="0"/>
                        <a:t>Our system </a:t>
                      </a:r>
                    </a:p>
                  </a:txBody>
                  <a:tcPr/>
                </a:tc>
                <a:extLst>
                  <a:ext uri="{0D108BD9-81ED-4DB2-BD59-A6C34878D82A}">
                    <a16:rowId xmlns:a16="http://schemas.microsoft.com/office/drawing/2014/main" val="3643857779"/>
                  </a:ext>
                </a:extLst>
              </a:tr>
              <a:tr h="473807">
                <a:tc>
                  <a:txBody>
                    <a:bodyPr/>
                    <a:lstStyle/>
                    <a:p>
                      <a:r>
                        <a:rPr lang="en-IN" sz="1400" dirty="0"/>
                        <a:t>Simple keyword matching </a:t>
                      </a:r>
                    </a:p>
                  </a:txBody>
                  <a:tcPr/>
                </a:tc>
                <a:tc>
                  <a:txBody>
                    <a:bodyPr/>
                    <a:lstStyle/>
                    <a:p>
                      <a:r>
                        <a:rPr lang="en-IN" sz="1400" dirty="0"/>
                        <a:t>TF-IDF weighted vector representation</a:t>
                      </a:r>
                    </a:p>
                  </a:txBody>
                  <a:tcPr/>
                </a:tc>
                <a:extLst>
                  <a:ext uri="{0D108BD9-81ED-4DB2-BD59-A6C34878D82A}">
                    <a16:rowId xmlns:a16="http://schemas.microsoft.com/office/drawing/2014/main" val="3767746669"/>
                  </a:ext>
                </a:extLst>
              </a:tr>
              <a:tr h="473807">
                <a:tc>
                  <a:txBody>
                    <a:bodyPr/>
                    <a:lstStyle/>
                    <a:p>
                      <a:r>
                        <a:rPr lang="en-IN" sz="1400" dirty="0"/>
                        <a:t>No ranking validation</a:t>
                      </a:r>
                    </a:p>
                  </a:txBody>
                  <a:tcPr/>
                </a:tc>
                <a:tc>
                  <a:txBody>
                    <a:bodyPr/>
                    <a:lstStyle/>
                    <a:p>
                      <a:r>
                        <a:rPr lang="en-IN" sz="1400" dirty="0"/>
                        <a:t>Cosine similarity ranking </a:t>
                      </a:r>
                    </a:p>
                  </a:txBody>
                  <a:tcPr/>
                </a:tc>
                <a:extLst>
                  <a:ext uri="{0D108BD9-81ED-4DB2-BD59-A6C34878D82A}">
                    <a16:rowId xmlns:a16="http://schemas.microsoft.com/office/drawing/2014/main" val="2174908456"/>
                  </a:ext>
                </a:extLst>
              </a:tr>
              <a:tr h="278710">
                <a:tc>
                  <a:txBody>
                    <a:bodyPr/>
                    <a:lstStyle/>
                    <a:p>
                      <a:r>
                        <a:rPr lang="en-IN" sz="1400" dirty="0"/>
                        <a:t>Weak relevance </a:t>
                      </a:r>
                    </a:p>
                  </a:txBody>
                  <a:tcPr/>
                </a:tc>
                <a:tc>
                  <a:txBody>
                    <a:bodyPr/>
                    <a:lstStyle/>
                    <a:p>
                      <a:r>
                        <a:rPr lang="en-IN" sz="1400" dirty="0"/>
                        <a:t>NDCG-validated ordering </a:t>
                      </a:r>
                    </a:p>
                  </a:txBody>
                  <a:tcPr/>
                </a:tc>
                <a:extLst>
                  <a:ext uri="{0D108BD9-81ED-4DB2-BD59-A6C34878D82A}">
                    <a16:rowId xmlns:a16="http://schemas.microsoft.com/office/drawing/2014/main" val="1423120546"/>
                  </a:ext>
                </a:extLst>
              </a:tr>
              <a:tr h="473807">
                <a:tc>
                  <a:txBody>
                    <a:bodyPr/>
                    <a:lstStyle/>
                    <a:p>
                      <a:r>
                        <a:rPr lang="en-IN" sz="1400" dirty="0"/>
                        <a:t>Poor context understanding </a:t>
                      </a:r>
                    </a:p>
                  </a:txBody>
                  <a:tcPr/>
                </a:tc>
                <a:tc>
                  <a:txBody>
                    <a:bodyPr/>
                    <a:lstStyle/>
                    <a:p>
                      <a:r>
                        <a:rPr lang="en-IN" sz="1400" dirty="0"/>
                        <a:t>Handles real-language search queries </a:t>
                      </a:r>
                    </a:p>
                  </a:txBody>
                  <a:tcPr/>
                </a:tc>
                <a:extLst>
                  <a:ext uri="{0D108BD9-81ED-4DB2-BD59-A6C34878D82A}">
                    <a16:rowId xmlns:a16="http://schemas.microsoft.com/office/drawing/2014/main" val="4207651122"/>
                  </a:ext>
                </a:extLst>
              </a:tr>
            </a:tbl>
          </a:graphicData>
        </a:graphic>
      </p:graphicFrame>
      <p:sp>
        <p:nvSpPr>
          <p:cNvPr id="7" name="TextBox 6">
            <a:extLst>
              <a:ext uri="{FF2B5EF4-FFF2-40B4-BE49-F238E27FC236}">
                <a16:creationId xmlns:a16="http://schemas.microsoft.com/office/drawing/2014/main" id="{AFE0E2DD-FC9E-11F2-EDBA-E606CB0BAE21}"/>
              </a:ext>
            </a:extLst>
          </p:cNvPr>
          <p:cNvSpPr txBox="1"/>
          <p:nvPr/>
        </p:nvSpPr>
        <p:spPr>
          <a:xfrm>
            <a:off x="4309308" y="3995678"/>
            <a:ext cx="6977270" cy="2585323"/>
          </a:xfrm>
          <a:prstGeom prst="rect">
            <a:avLst/>
          </a:prstGeom>
          <a:noFill/>
        </p:spPr>
        <p:txBody>
          <a:bodyPr wrap="square" rtlCol="0">
            <a:spAutoFit/>
          </a:bodyPr>
          <a:lstStyle/>
          <a:p>
            <a:pPr marL="285750" indent="-285750">
              <a:buFont typeface="Arial" panose="020B0604020202020204" pitchFamily="34" charset="0"/>
              <a:buChar char="•"/>
            </a:pPr>
            <a:r>
              <a:rPr lang="en-IN" sz="1600" b="1" dirty="0"/>
              <a:t>Discussion of Results </a:t>
            </a:r>
          </a:p>
          <a:p>
            <a:endParaRPr lang="en-IN" sz="1600" dirty="0"/>
          </a:p>
          <a:p>
            <a:pPr marL="742950" lvl="1" indent="-285750" defTabSz="914400" eaLnBrk="0" fontAlgn="base" hangingPunct="0">
              <a:spcBef>
                <a:spcPct val="0"/>
              </a:spcBef>
              <a:spcAft>
                <a:spcPct val="0"/>
              </a:spcAft>
              <a:buFont typeface="Wingdings" panose="05000000000000000000" pitchFamily="2" charset="2"/>
              <a:buChar char="Ø"/>
            </a:pPr>
            <a:r>
              <a:rPr lang="en-US" altLang="en-US" sz="1600" b="1" dirty="0"/>
              <a:t>Accuracy:</a:t>
            </a:r>
            <a:r>
              <a:rPr lang="en-US" altLang="en-US" sz="1600" dirty="0"/>
              <a:t> relevance of results confirmed through NDCG evaluation</a:t>
            </a:r>
          </a:p>
          <a:p>
            <a:pPr marL="742950" lvl="1" indent="-285750" defTabSz="914400" eaLnBrk="0" fontAlgn="base" hangingPunct="0">
              <a:spcBef>
                <a:spcPct val="0"/>
              </a:spcBef>
              <a:spcAft>
                <a:spcPct val="0"/>
              </a:spcAft>
              <a:buFont typeface="Wingdings" panose="05000000000000000000" pitchFamily="2" charset="2"/>
              <a:buChar char="Ø"/>
            </a:pPr>
            <a:r>
              <a:rPr lang="en-US" altLang="en-US" sz="1600" b="1" dirty="0"/>
              <a:t>Efficiency:</a:t>
            </a:r>
            <a:r>
              <a:rPr lang="en-US" altLang="en-US" sz="1600" dirty="0"/>
              <a:t> Fast performance due to pre-computed cosine similarity matrix</a:t>
            </a:r>
          </a:p>
          <a:p>
            <a:pPr marL="742950" lvl="1" indent="-285750" defTabSz="914400" eaLnBrk="0" fontAlgn="base" hangingPunct="0">
              <a:spcBef>
                <a:spcPct val="0"/>
              </a:spcBef>
              <a:spcAft>
                <a:spcPct val="0"/>
              </a:spcAft>
              <a:buFont typeface="Wingdings" panose="05000000000000000000" pitchFamily="2" charset="2"/>
              <a:buChar char="Ø"/>
            </a:pPr>
            <a:r>
              <a:rPr lang="en-US" altLang="en-US" sz="1600" b="1" dirty="0"/>
              <a:t>Scalability:</a:t>
            </a:r>
            <a:r>
              <a:rPr lang="en-US" altLang="en-US" sz="1600" dirty="0"/>
              <a:t> Suitable for medium datasets</a:t>
            </a:r>
          </a:p>
          <a:p>
            <a:pPr marL="742950" lvl="1" indent="-285750" defTabSz="914400" eaLnBrk="0" fontAlgn="base" hangingPunct="0">
              <a:spcBef>
                <a:spcPct val="0"/>
              </a:spcBef>
              <a:spcAft>
                <a:spcPct val="0"/>
              </a:spcAft>
              <a:buFont typeface="Wingdings" panose="05000000000000000000" pitchFamily="2" charset="2"/>
              <a:buChar char="Ø"/>
            </a:pPr>
            <a:r>
              <a:rPr lang="en-US" altLang="en-US" sz="1600" b="1" dirty="0"/>
              <a:t>Limitations: </a:t>
            </a:r>
            <a:r>
              <a:rPr lang="en-US" altLang="en-US" sz="1600" dirty="0"/>
              <a:t>lacks diversity for niche movies, limited to size of the dataset </a:t>
            </a:r>
          </a:p>
          <a:p>
            <a:endParaRPr lang="en-IN" dirty="0"/>
          </a:p>
        </p:txBody>
      </p:sp>
      <p:sp>
        <p:nvSpPr>
          <p:cNvPr id="8" name="TextBox 7">
            <a:extLst>
              <a:ext uri="{FF2B5EF4-FFF2-40B4-BE49-F238E27FC236}">
                <a16:creationId xmlns:a16="http://schemas.microsoft.com/office/drawing/2014/main" id="{F65CEB91-6850-5B16-F761-8EFEE870C659}"/>
              </a:ext>
            </a:extLst>
          </p:cNvPr>
          <p:cNvSpPr txBox="1"/>
          <p:nvPr/>
        </p:nvSpPr>
        <p:spPr>
          <a:xfrm>
            <a:off x="4572000" y="467139"/>
            <a:ext cx="4005470" cy="369332"/>
          </a:xfrm>
          <a:prstGeom prst="rect">
            <a:avLst/>
          </a:prstGeom>
          <a:noFill/>
        </p:spPr>
        <p:txBody>
          <a:bodyPr wrap="square" rtlCol="0">
            <a:spAutoFit/>
          </a:bodyPr>
          <a:lstStyle/>
          <a:p>
            <a:pPr marL="285750" indent="-285750">
              <a:buFont typeface="Arial" panose="020B0604020202020204" pitchFamily="34" charset="0"/>
              <a:buChar char="•"/>
            </a:pPr>
            <a:r>
              <a:rPr lang="en-IN" b="1" dirty="0"/>
              <a:t>Baseline Comparison</a:t>
            </a:r>
          </a:p>
        </p:txBody>
      </p:sp>
    </p:spTree>
    <p:extLst>
      <p:ext uri="{BB962C8B-B14F-4D97-AF65-F5344CB8AC3E}">
        <p14:creationId xmlns:p14="http://schemas.microsoft.com/office/powerpoint/2010/main" val="2004307608"/>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E808028-D50A-BFCD-090B-F4F1539AF72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E4C71CC8-6674-690B-E18A-E6A6C744B8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6" name="Rectangle 5">
            <a:extLst>
              <a:ext uri="{FF2B5EF4-FFF2-40B4-BE49-F238E27FC236}">
                <a16:creationId xmlns:a16="http://schemas.microsoft.com/office/drawing/2014/main" id="{7598B343-0C66-E91F-EE4D-4033CEA45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129" y="0"/>
            <a:ext cx="812987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2CD7578-CEFE-EBE0-5660-56244DB34B72}"/>
              </a:ext>
            </a:extLst>
          </p:cNvPr>
          <p:cNvSpPr txBox="1"/>
          <p:nvPr/>
        </p:nvSpPr>
        <p:spPr>
          <a:xfrm>
            <a:off x="437323" y="2713384"/>
            <a:ext cx="3438938" cy="830997"/>
          </a:xfrm>
          <a:prstGeom prst="rect">
            <a:avLst/>
          </a:prstGeom>
          <a:noFill/>
        </p:spPr>
        <p:txBody>
          <a:bodyPr wrap="square">
            <a:spAutoFit/>
          </a:bodyPr>
          <a:lstStyle/>
          <a:p>
            <a:pPr algn="ctr"/>
            <a:r>
              <a:rPr lang="en-IN" sz="2400" b="1" dirty="0">
                <a:solidFill>
                  <a:schemeClr val="bg1"/>
                </a:solidFill>
              </a:rPr>
              <a:t>PROJECT DEMO (VIDEO)</a:t>
            </a:r>
          </a:p>
        </p:txBody>
      </p:sp>
      <p:pic>
        <p:nvPicPr>
          <p:cNvPr id="7" name="final demo video">
            <a:hlinkClick r:id="" action="ppaction://media"/>
            <a:extLst>
              <a:ext uri="{FF2B5EF4-FFF2-40B4-BE49-F238E27FC236}">
                <a16:creationId xmlns:a16="http://schemas.microsoft.com/office/drawing/2014/main" id="{D83E2C71-30A0-767A-30A8-59BF9541ADC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rcRect l="4831" r="5353" b="5326"/>
          <a:stretch>
            <a:fillRect/>
          </a:stretch>
        </p:blipFill>
        <p:spPr>
          <a:xfrm>
            <a:off x="4184686" y="819807"/>
            <a:ext cx="7871374" cy="4666593"/>
          </a:xfrm>
        </p:spPr>
      </p:pic>
    </p:spTree>
    <p:extLst>
      <p:ext uri="{BB962C8B-B14F-4D97-AF65-F5344CB8AC3E}">
        <p14:creationId xmlns:p14="http://schemas.microsoft.com/office/powerpoint/2010/main" val="54607494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37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B996A54-0CDD-4A46-B3D2-02F43219A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E1EF9D-8FD8-3B89-4678-390795C1EF14}"/>
              </a:ext>
            </a:extLst>
          </p:cNvPr>
          <p:cNvSpPr>
            <a:spLocks noGrp="1"/>
          </p:cNvSpPr>
          <p:nvPr>
            <p:ph type="title"/>
          </p:nvPr>
        </p:nvSpPr>
        <p:spPr>
          <a:xfrm>
            <a:off x="588196" y="2663687"/>
            <a:ext cx="3040685" cy="934279"/>
          </a:xfrm>
          <a:noFill/>
        </p:spPr>
        <p:txBody>
          <a:bodyPr anchor="ctr">
            <a:normAutofit/>
          </a:bodyPr>
          <a:lstStyle/>
          <a:p>
            <a:r>
              <a:rPr lang="en-IN" sz="2400" dirty="0">
                <a:solidFill>
                  <a:srgbClr val="FFFFFF"/>
                </a:solidFill>
              </a:rPr>
              <a:t>CONCLUSION</a:t>
            </a:r>
          </a:p>
        </p:txBody>
      </p:sp>
      <p:sp useBgFill="1">
        <p:nvSpPr>
          <p:cNvPr id="11" name="Rectangle 10">
            <a:extLst>
              <a:ext uri="{FF2B5EF4-FFF2-40B4-BE49-F238E27FC236}">
                <a16:creationId xmlns:a16="http://schemas.microsoft.com/office/drawing/2014/main" id="{06F0BB8C-8C08-44AD-9EBB-B43BE66A5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129" y="0"/>
            <a:ext cx="812987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Rectangle 1">
            <a:extLst>
              <a:ext uri="{FF2B5EF4-FFF2-40B4-BE49-F238E27FC236}">
                <a16:creationId xmlns:a16="http://schemas.microsoft.com/office/drawing/2014/main" id="{C4178D4D-04D0-994B-7CE1-C2E923BC0418}"/>
              </a:ext>
            </a:extLst>
          </p:cNvPr>
          <p:cNvGraphicFramePr>
            <a:graphicFrameLocks noGrp="1"/>
          </p:cNvGraphicFramePr>
          <p:nvPr>
            <p:ph idx="1"/>
            <p:extLst>
              <p:ext uri="{D42A27DB-BD31-4B8C-83A1-F6EECF244321}">
                <p14:modId xmlns:p14="http://schemas.microsoft.com/office/powerpoint/2010/main" val="1395162935"/>
              </p:ext>
            </p:extLst>
          </p:nvPr>
        </p:nvGraphicFramePr>
        <p:xfrm>
          <a:off x="4711641" y="1122001"/>
          <a:ext cx="6566564" cy="47612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15697201"/>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B996A54-0CDD-4A46-B3D2-02F43219A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8961E3F-699D-7C93-6F00-5AF1D9D23797}"/>
              </a:ext>
            </a:extLst>
          </p:cNvPr>
          <p:cNvSpPr txBox="1"/>
          <p:nvPr/>
        </p:nvSpPr>
        <p:spPr>
          <a:xfrm>
            <a:off x="618014" y="2588238"/>
            <a:ext cx="3040685" cy="914400"/>
          </a:xfrm>
          <a:prstGeom prst="rect">
            <a:avLst/>
          </a:prstGeom>
          <a:noFill/>
        </p:spPr>
        <p:txBody>
          <a:bodyPr vert="horz" lIns="91440" tIns="45720" rIns="91440" bIns="45720" rtlCol="0" anchor="ctr">
            <a:normAutofit/>
          </a:bodyPr>
          <a:lstStyle/>
          <a:p>
            <a:pPr algn="ctr" defTabSz="914400">
              <a:lnSpc>
                <a:spcPct val="90000"/>
              </a:lnSpc>
              <a:spcBef>
                <a:spcPct val="0"/>
              </a:spcBef>
              <a:spcAft>
                <a:spcPts val="600"/>
              </a:spcAft>
            </a:pPr>
            <a:r>
              <a:rPr lang="en-US" sz="2400" b="1" cap="all" dirty="0">
                <a:solidFill>
                  <a:srgbClr val="FFFFFF"/>
                </a:solidFill>
                <a:effectLst>
                  <a:outerShdw blurRad="50800" dist="63500" dir="2700000" algn="tl" rotWithShape="0">
                    <a:srgbClr val="000000">
                      <a:alpha val="48000"/>
                    </a:srgbClr>
                  </a:outerShdw>
                </a:effectLst>
                <a:latin typeface="+mj-lt"/>
                <a:ea typeface="+mj-ea"/>
                <a:cs typeface="+mj-cs"/>
              </a:rPr>
              <a:t>FUTURE WORK </a:t>
            </a:r>
          </a:p>
        </p:txBody>
      </p:sp>
      <p:sp useBgFill="1">
        <p:nvSpPr>
          <p:cNvPr id="15" name="Rectangle 14">
            <a:extLst>
              <a:ext uri="{FF2B5EF4-FFF2-40B4-BE49-F238E27FC236}">
                <a16:creationId xmlns:a16="http://schemas.microsoft.com/office/drawing/2014/main" id="{06F0BB8C-8C08-44AD-9EBB-B43BE66A5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129" y="0"/>
            <a:ext cx="812987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7" name="Content Placeholder 2">
            <a:extLst>
              <a:ext uri="{FF2B5EF4-FFF2-40B4-BE49-F238E27FC236}">
                <a16:creationId xmlns:a16="http://schemas.microsoft.com/office/drawing/2014/main" id="{F2D92CF0-D644-3471-F589-D14E6681A25F}"/>
              </a:ext>
            </a:extLst>
          </p:cNvPr>
          <p:cNvGraphicFramePr>
            <a:graphicFrameLocks noGrp="1"/>
          </p:cNvGraphicFramePr>
          <p:nvPr>
            <p:ph idx="1"/>
            <p:extLst>
              <p:ext uri="{D42A27DB-BD31-4B8C-83A1-F6EECF244321}">
                <p14:modId xmlns:p14="http://schemas.microsoft.com/office/powerpoint/2010/main" val="2783565638"/>
              </p:ext>
            </p:extLst>
          </p:nvPr>
        </p:nvGraphicFramePr>
        <p:xfrm>
          <a:off x="4711641" y="1297857"/>
          <a:ext cx="6388978" cy="45854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2096761"/>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4EE368-4FD6-DC46-C658-B9859F812859}"/>
              </a:ext>
            </a:extLst>
          </p:cNvPr>
          <p:cNvSpPr>
            <a:spLocks noGrp="1"/>
          </p:cNvSpPr>
          <p:nvPr>
            <p:ph type="title"/>
          </p:nvPr>
        </p:nvSpPr>
        <p:spPr>
          <a:xfrm>
            <a:off x="912230" y="1594241"/>
            <a:ext cx="10355327" cy="2511835"/>
          </a:xfrm>
        </p:spPr>
        <p:txBody>
          <a:bodyPr/>
          <a:lstStyle/>
          <a:p>
            <a:r>
              <a:rPr lang="en-US" sz="6000" dirty="0">
                <a:effectLst/>
              </a:rPr>
              <a:t>Thank You</a:t>
            </a:r>
            <a:br>
              <a:rPr lang="en-US" dirty="0">
                <a:effectLst/>
              </a:rPr>
            </a:br>
            <a:br>
              <a:rPr lang="en-US" b="0" dirty="0">
                <a:effectLst/>
              </a:rPr>
            </a:br>
            <a:endParaRPr lang="en-US" dirty="0"/>
          </a:p>
        </p:txBody>
      </p:sp>
    </p:spTree>
    <p:extLst>
      <p:ext uri="{BB962C8B-B14F-4D97-AF65-F5344CB8AC3E}">
        <p14:creationId xmlns:p14="http://schemas.microsoft.com/office/powerpoint/2010/main" val="3753902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B996A54-0CDD-4A46-B3D2-02F43219A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06F0BB8C-8C08-44AD-9EBB-B43BE66A5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129" y="0"/>
            <a:ext cx="812987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06E28D5-356C-83CA-4FBF-5BB618126F28}"/>
              </a:ext>
            </a:extLst>
          </p:cNvPr>
          <p:cNvSpPr>
            <a:spLocks noGrp="1"/>
          </p:cNvSpPr>
          <p:nvPr>
            <p:ph idx="1"/>
          </p:nvPr>
        </p:nvSpPr>
        <p:spPr>
          <a:xfrm>
            <a:off x="4711641" y="1122001"/>
            <a:ext cx="6566564" cy="4761274"/>
          </a:xfrm>
        </p:spPr>
        <p:txBody>
          <a:bodyPr anchor="ctr">
            <a:normAutofit/>
          </a:bodyPr>
          <a:lstStyle/>
          <a:p>
            <a:pPr>
              <a:lnSpc>
                <a:spcPct val="110000"/>
              </a:lnSpc>
            </a:pPr>
            <a:r>
              <a:rPr lang="en-US" sz="1600" b="1" dirty="0">
                <a:effectLst/>
              </a:rPr>
              <a:t>Problem addressed</a:t>
            </a:r>
            <a:r>
              <a:rPr lang="en-US" sz="1600" dirty="0">
                <a:effectLst/>
              </a:rPr>
              <a:t>: Users face the </a:t>
            </a:r>
            <a:r>
              <a:rPr lang="en-US" sz="1600" b="1" dirty="0">
                <a:effectLst/>
              </a:rPr>
              <a:t>“paradox of choice”</a:t>
            </a:r>
            <a:r>
              <a:rPr lang="en-US" sz="1600" dirty="0">
                <a:effectLst/>
              </a:rPr>
              <a:t> on streaming platforms — too many movies, difficult to decide.</a:t>
            </a:r>
          </a:p>
          <a:p>
            <a:pPr>
              <a:lnSpc>
                <a:spcPct val="110000"/>
              </a:lnSpc>
            </a:pPr>
            <a:r>
              <a:rPr lang="en-US" sz="1600" b="1" dirty="0">
                <a:effectLst/>
              </a:rPr>
              <a:t>Problem Definition: </a:t>
            </a:r>
            <a:r>
              <a:rPr lang="en-US" sz="1600" dirty="0">
                <a:effectLst/>
              </a:rPr>
              <a:t>Build a </a:t>
            </a:r>
            <a:r>
              <a:rPr lang="en-US" sz="1600" b="1" dirty="0">
                <a:effectLst/>
              </a:rPr>
              <a:t>Content-based recommendation system</a:t>
            </a:r>
            <a:r>
              <a:rPr lang="en-US" sz="1600" dirty="0">
                <a:effectLst/>
              </a:rPr>
              <a:t> recommends movies based on similarity in movie metadata.</a:t>
            </a:r>
          </a:p>
          <a:p>
            <a:pPr>
              <a:lnSpc>
                <a:spcPct val="110000"/>
              </a:lnSpc>
            </a:pPr>
            <a:r>
              <a:rPr lang="en-US" sz="1600" b="1" dirty="0">
                <a:effectLst/>
              </a:rPr>
              <a:t>Motivation</a:t>
            </a:r>
            <a:r>
              <a:rPr lang="en-US" sz="1600" dirty="0">
                <a:effectLst/>
              </a:rPr>
              <a:t>: Help users </a:t>
            </a:r>
            <a:r>
              <a:rPr lang="en-US" sz="1600" b="1" dirty="0">
                <a:effectLst/>
              </a:rPr>
              <a:t>quickly discover relevant movies</a:t>
            </a:r>
            <a:r>
              <a:rPr lang="en-US" sz="1600" dirty="0">
                <a:effectLst/>
              </a:rPr>
              <a:t> based on their interests.</a:t>
            </a:r>
          </a:p>
          <a:p>
            <a:pPr>
              <a:lnSpc>
                <a:spcPct val="110000"/>
              </a:lnSpc>
            </a:pPr>
            <a:r>
              <a:rPr lang="en-IN" sz="1600" b="1" dirty="0">
                <a:effectLst/>
              </a:rPr>
              <a:t>Applications:</a:t>
            </a:r>
          </a:p>
          <a:p>
            <a:pPr lvl="1">
              <a:lnSpc>
                <a:spcPct val="110000"/>
              </a:lnSpc>
              <a:buFont typeface="Wingdings" panose="05000000000000000000" pitchFamily="2" charset="2"/>
              <a:buChar char="Ø"/>
            </a:pPr>
            <a:r>
              <a:rPr lang="en-US" sz="1600" dirty="0">
                <a:effectLst/>
              </a:rPr>
              <a:t>Streaming platforms (Netflix, Amazon Prime, Hotstar)</a:t>
            </a:r>
          </a:p>
          <a:p>
            <a:pPr lvl="1">
              <a:lnSpc>
                <a:spcPct val="110000"/>
              </a:lnSpc>
              <a:buFont typeface="Wingdings" panose="05000000000000000000" pitchFamily="2" charset="2"/>
              <a:buChar char="Ø"/>
            </a:pPr>
            <a:r>
              <a:rPr lang="en-US" sz="1600" dirty="0">
                <a:effectLst/>
              </a:rPr>
              <a:t>Personalized entertainment platforms</a:t>
            </a:r>
          </a:p>
          <a:p>
            <a:pPr marL="0" indent="0">
              <a:lnSpc>
                <a:spcPct val="110000"/>
              </a:lnSpc>
              <a:buNone/>
            </a:pPr>
            <a:endParaRPr lang="en-IN" sz="1600" dirty="0">
              <a:effectLst/>
            </a:endParaRPr>
          </a:p>
        </p:txBody>
      </p:sp>
      <p:sp>
        <p:nvSpPr>
          <p:cNvPr id="4" name="TextBox 3">
            <a:extLst>
              <a:ext uri="{FF2B5EF4-FFF2-40B4-BE49-F238E27FC236}">
                <a16:creationId xmlns:a16="http://schemas.microsoft.com/office/drawing/2014/main" id="{A007BB14-D1E7-AB4E-82A8-3043FE67FBB8}"/>
              </a:ext>
            </a:extLst>
          </p:cNvPr>
          <p:cNvSpPr txBox="1"/>
          <p:nvPr/>
        </p:nvSpPr>
        <p:spPr>
          <a:xfrm>
            <a:off x="395143" y="2882348"/>
            <a:ext cx="3269973" cy="461665"/>
          </a:xfrm>
          <a:prstGeom prst="rect">
            <a:avLst/>
          </a:prstGeom>
          <a:noFill/>
        </p:spPr>
        <p:txBody>
          <a:bodyPr wrap="square">
            <a:spAutoFit/>
          </a:bodyPr>
          <a:lstStyle/>
          <a:p>
            <a:pPr algn="ctr"/>
            <a:r>
              <a:rPr lang="en-US" sz="2400" b="1" dirty="0">
                <a:solidFill>
                  <a:schemeClr val="bg1"/>
                </a:solidFill>
              </a:rPr>
              <a:t>BACKGROUND</a:t>
            </a:r>
            <a:endParaRPr lang="en-IN" sz="2400" b="1" dirty="0">
              <a:solidFill>
                <a:schemeClr val="bg1"/>
              </a:solidFill>
            </a:endParaRPr>
          </a:p>
        </p:txBody>
      </p:sp>
    </p:spTree>
    <p:extLst>
      <p:ext uri="{BB962C8B-B14F-4D97-AF65-F5344CB8AC3E}">
        <p14:creationId xmlns:p14="http://schemas.microsoft.com/office/powerpoint/2010/main" val="2554013059"/>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0613453-5CBB-7285-6991-6F306861E102}"/>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A3B23828-BC8E-3EA8-8AF3-FB6F077A9D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9F63F0B7-02EF-947C-44AF-DECD648C54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129" y="0"/>
            <a:ext cx="812987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F6067B5-96A8-4945-887E-18547EC2BE82}"/>
              </a:ext>
            </a:extLst>
          </p:cNvPr>
          <p:cNvSpPr txBox="1"/>
          <p:nvPr/>
        </p:nvSpPr>
        <p:spPr>
          <a:xfrm>
            <a:off x="709161" y="2466356"/>
            <a:ext cx="2948439" cy="1281441"/>
          </a:xfrm>
          <a:prstGeom prst="rect">
            <a:avLst/>
          </a:prstGeom>
          <a:noFill/>
        </p:spPr>
        <p:txBody>
          <a:bodyPr wrap="square">
            <a:spAutoFit/>
          </a:bodyPr>
          <a:lstStyle/>
          <a:p>
            <a:pPr algn="ctr">
              <a:lnSpc>
                <a:spcPct val="110000"/>
              </a:lnSpc>
            </a:pPr>
            <a:r>
              <a:rPr lang="en-IN" sz="2400" b="1" dirty="0">
                <a:solidFill>
                  <a:schemeClr val="bg1"/>
                </a:solidFill>
                <a:effectLst/>
              </a:rPr>
              <a:t>Features of Recommendation </a:t>
            </a:r>
          </a:p>
          <a:p>
            <a:pPr algn="ctr">
              <a:lnSpc>
                <a:spcPct val="110000"/>
              </a:lnSpc>
            </a:pPr>
            <a:r>
              <a:rPr lang="en-IN" sz="2400" b="1" dirty="0">
                <a:solidFill>
                  <a:schemeClr val="bg1"/>
                </a:solidFill>
                <a:effectLst/>
              </a:rPr>
              <a:t>System</a:t>
            </a:r>
          </a:p>
        </p:txBody>
      </p:sp>
      <p:graphicFrame>
        <p:nvGraphicFramePr>
          <p:cNvPr id="2" name="Diagram 1">
            <a:extLst>
              <a:ext uri="{FF2B5EF4-FFF2-40B4-BE49-F238E27FC236}">
                <a16:creationId xmlns:a16="http://schemas.microsoft.com/office/drawing/2014/main" id="{9D09F094-D46F-AC09-DCAD-1C9BE26E20F0}"/>
              </a:ext>
            </a:extLst>
          </p:cNvPr>
          <p:cNvGraphicFramePr/>
          <p:nvPr>
            <p:extLst>
              <p:ext uri="{D42A27DB-BD31-4B8C-83A1-F6EECF244321}">
                <p14:modId xmlns:p14="http://schemas.microsoft.com/office/powerpoint/2010/main" val="1426120001"/>
              </p:ext>
            </p:extLst>
          </p:nvPr>
        </p:nvGraphicFramePr>
        <p:xfrm>
          <a:off x="4454225" y="1501987"/>
          <a:ext cx="7650480" cy="40453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51681501"/>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B996A54-0CDD-4A46-B3D2-02F43219A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2B6577-E5E9-F17F-8B6A-CAF07BA251E0}"/>
              </a:ext>
            </a:extLst>
          </p:cNvPr>
          <p:cNvSpPr>
            <a:spLocks noGrp="1"/>
          </p:cNvSpPr>
          <p:nvPr>
            <p:ph type="title"/>
          </p:nvPr>
        </p:nvSpPr>
        <p:spPr>
          <a:xfrm>
            <a:off x="510722" y="2507603"/>
            <a:ext cx="3040685" cy="995035"/>
          </a:xfrm>
          <a:noFill/>
        </p:spPr>
        <p:txBody>
          <a:bodyPr anchor="ctr">
            <a:normAutofit/>
          </a:bodyPr>
          <a:lstStyle/>
          <a:p>
            <a:r>
              <a:rPr lang="en-IN" sz="2400" dirty="0">
                <a:solidFill>
                  <a:srgbClr val="FFFFFF"/>
                </a:solidFill>
              </a:rPr>
              <a:t>DATA DESCRIPTION</a:t>
            </a:r>
          </a:p>
        </p:txBody>
      </p:sp>
      <p:sp useBgFill="1">
        <p:nvSpPr>
          <p:cNvPr id="10" name="Rectangle 9">
            <a:extLst>
              <a:ext uri="{FF2B5EF4-FFF2-40B4-BE49-F238E27FC236}">
                <a16:creationId xmlns:a16="http://schemas.microsoft.com/office/drawing/2014/main" id="{06F0BB8C-8C08-44AD-9EBB-B43BE66A5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129" y="0"/>
            <a:ext cx="812987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Content Placeholder 2">
            <a:extLst>
              <a:ext uri="{FF2B5EF4-FFF2-40B4-BE49-F238E27FC236}">
                <a16:creationId xmlns:a16="http://schemas.microsoft.com/office/drawing/2014/main" id="{4F95FB33-AA88-30ED-D4D6-75214D874FFC}"/>
              </a:ext>
            </a:extLst>
          </p:cNvPr>
          <p:cNvGraphicFramePr>
            <a:graphicFrameLocks noGrp="1"/>
          </p:cNvGraphicFramePr>
          <p:nvPr>
            <p:ph idx="1"/>
            <p:extLst>
              <p:ext uri="{D42A27DB-BD31-4B8C-83A1-F6EECF244321}">
                <p14:modId xmlns:p14="http://schemas.microsoft.com/office/powerpoint/2010/main" val="3393852368"/>
              </p:ext>
            </p:extLst>
          </p:nvPr>
        </p:nvGraphicFramePr>
        <p:xfrm>
          <a:off x="4711641" y="1122001"/>
          <a:ext cx="6566564" cy="47612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95874667"/>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9D028-093D-4C52-D67B-EA7B457C933D}"/>
              </a:ext>
            </a:extLst>
          </p:cNvPr>
          <p:cNvSpPr>
            <a:spLocks noGrp="1"/>
          </p:cNvSpPr>
          <p:nvPr>
            <p:ph type="title"/>
          </p:nvPr>
        </p:nvSpPr>
        <p:spPr/>
        <p:txBody>
          <a:bodyPr/>
          <a:lstStyle/>
          <a:p>
            <a:r>
              <a:rPr lang="en-US" dirty="0"/>
              <a:t>ARCHITECTURE OVERVIEW </a:t>
            </a:r>
            <a:endParaRPr lang="en-IN" dirty="0"/>
          </a:p>
        </p:txBody>
      </p:sp>
      <p:graphicFrame>
        <p:nvGraphicFramePr>
          <p:cNvPr id="7" name="Content Placeholder 6">
            <a:extLst>
              <a:ext uri="{FF2B5EF4-FFF2-40B4-BE49-F238E27FC236}">
                <a16:creationId xmlns:a16="http://schemas.microsoft.com/office/drawing/2014/main" id="{728D4346-9E8E-D37D-EB63-5D14DF44011B}"/>
              </a:ext>
            </a:extLst>
          </p:cNvPr>
          <p:cNvGraphicFramePr>
            <a:graphicFrameLocks noGrp="1"/>
          </p:cNvGraphicFramePr>
          <p:nvPr>
            <p:ph idx="1"/>
            <p:extLst>
              <p:ext uri="{D42A27DB-BD31-4B8C-83A1-F6EECF244321}">
                <p14:modId xmlns:p14="http://schemas.microsoft.com/office/powerpoint/2010/main" val="1480888155"/>
              </p:ext>
            </p:extLst>
          </p:nvPr>
        </p:nvGraphicFramePr>
        <p:xfrm>
          <a:off x="221618" y="1581632"/>
          <a:ext cx="11738113" cy="40253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63279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7F93946-5C36-4015-7708-4B9C715F1920}"/>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2F87FD6D-8806-C72D-ED53-3483E4B514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BD2E37-49CC-51A9-9AE6-B947CD147862}"/>
              </a:ext>
            </a:extLst>
          </p:cNvPr>
          <p:cNvSpPr>
            <a:spLocks noGrp="1"/>
          </p:cNvSpPr>
          <p:nvPr>
            <p:ph type="title"/>
          </p:nvPr>
        </p:nvSpPr>
        <p:spPr>
          <a:xfrm>
            <a:off x="510722" y="1671104"/>
            <a:ext cx="3040685" cy="2075948"/>
          </a:xfrm>
          <a:noFill/>
        </p:spPr>
        <p:txBody>
          <a:bodyPr anchor="t">
            <a:normAutofit/>
          </a:bodyPr>
          <a:lstStyle/>
          <a:p>
            <a:br>
              <a:rPr lang="en-IN" sz="2400" dirty="0">
                <a:solidFill>
                  <a:srgbClr val="FFFFFF"/>
                </a:solidFill>
              </a:rPr>
            </a:br>
            <a:r>
              <a:rPr lang="en-IN" sz="2400" dirty="0">
                <a:solidFill>
                  <a:srgbClr val="FFFFFF"/>
                </a:solidFill>
              </a:rPr>
              <a:t>STEP-1</a:t>
            </a:r>
            <a:br>
              <a:rPr lang="en-IN" sz="2400" dirty="0">
                <a:solidFill>
                  <a:srgbClr val="FFFFFF"/>
                </a:solidFill>
              </a:rPr>
            </a:br>
            <a:br>
              <a:rPr lang="en-IN" sz="2400" dirty="0">
                <a:solidFill>
                  <a:srgbClr val="FFFFFF"/>
                </a:solidFill>
              </a:rPr>
            </a:br>
            <a:r>
              <a:rPr lang="en-IN" sz="2400" dirty="0">
                <a:solidFill>
                  <a:srgbClr val="FFFFFF"/>
                </a:solidFill>
              </a:rPr>
              <a:t> DATA PREPROCESSING </a:t>
            </a:r>
          </a:p>
        </p:txBody>
      </p:sp>
      <p:sp useBgFill="1">
        <p:nvSpPr>
          <p:cNvPr id="10" name="Rectangle 9">
            <a:extLst>
              <a:ext uri="{FF2B5EF4-FFF2-40B4-BE49-F238E27FC236}">
                <a16:creationId xmlns:a16="http://schemas.microsoft.com/office/drawing/2014/main" id="{2C93CA7C-5AE6-9D9C-A5B5-6A128A040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129" y="0"/>
            <a:ext cx="812987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728E1C0-27F2-F2F1-D3CA-47F70D5AB058}"/>
              </a:ext>
            </a:extLst>
          </p:cNvPr>
          <p:cNvSpPr>
            <a:spLocks noGrp="1"/>
          </p:cNvSpPr>
          <p:nvPr>
            <p:ph idx="1"/>
          </p:nvPr>
        </p:nvSpPr>
        <p:spPr>
          <a:xfrm>
            <a:off x="4711641" y="1122001"/>
            <a:ext cx="6566564" cy="4761274"/>
          </a:xfrm>
        </p:spPr>
        <p:txBody>
          <a:bodyPr anchor="ctr">
            <a:normAutofit/>
          </a:bodyPr>
          <a:lstStyle/>
          <a:p>
            <a:endParaRPr lang="en-US" sz="1600" dirty="0"/>
          </a:p>
        </p:txBody>
      </p:sp>
      <p:graphicFrame>
        <p:nvGraphicFramePr>
          <p:cNvPr id="4" name="Table 3">
            <a:extLst>
              <a:ext uri="{FF2B5EF4-FFF2-40B4-BE49-F238E27FC236}">
                <a16:creationId xmlns:a16="http://schemas.microsoft.com/office/drawing/2014/main" id="{349735F7-2048-37CF-AABF-BBFE8D0B4EC3}"/>
              </a:ext>
            </a:extLst>
          </p:cNvPr>
          <p:cNvGraphicFramePr>
            <a:graphicFrameLocks noGrp="1"/>
          </p:cNvGraphicFramePr>
          <p:nvPr>
            <p:extLst>
              <p:ext uri="{D42A27DB-BD31-4B8C-83A1-F6EECF244321}">
                <p14:modId xmlns:p14="http://schemas.microsoft.com/office/powerpoint/2010/main" val="4159301328"/>
              </p:ext>
            </p:extLst>
          </p:nvPr>
        </p:nvGraphicFramePr>
        <p:xfrm>
          <a:off x="4799174" y="1671104"/>
          <a:ext cx="6391497" cy="3751774"/>
        </p:xfrm>
        <a:graphic>
          <a:graphicData uri="http://schemas.openxmlformats.org/drawingml/2006/table">
            <a:tbl>
              <a:tblPr firstRow="1" bandRow="1">
                <a:tableStyleId>{18603FDC-E32A-4AB5-989C-0864C3EAD2B8}</a:tableStyleId>
              </a:tblPr>
              <a:tblGrid>
                <a:gridCol w="1880452">
                  <a:extLst>
                    <a:ext uri="{9D8B030D-6E8A-4147-A177-3AD203B41FA5}">
                      <a16:colId xmlns:a16="http://schemas.microsoft.com/office/drawing/2014/main" val="1530119598"/>
                    </a:ext>
                  </a:extLst>
                </a:gridCol>
                <a:gridCol w="4511045">
                  <a:extLst>
                    <a:ext uri="{9D8B030D-6E8A-4147-A177-3AD203B41FA5}">
                      <a16:colId xmlns:a16="http://schemas.microsoft.com/office/drawing/2014/main" val="1884717781"/>
                    </a:ext>
                  </a:extLst>
                </a:gridCol>
              </a:tblGrid>
              <a:tr h="551374">
                <a:tc>
                  <a:txBody>
                    <a:bodyPr/>
                    <a:lstStyle/>
                    <a:p>
                      <a:r>
                        <a:rPr lang="en-US" dirty="0">
                          <a:solidFill>
                            <a:schemeClr val="bg1"/>
                          </a:solidFill>
                        </a:rPr>
                        <a:t>STEP</a:t>
                      </a:r>
                      <a:endParaRPr lang="en-IN" dirty="0">
                        <a:solidFill>
                          <a:schemeClr val="bg1"/>
                        </a:solidFill>
                      </a:endParaRPr>
                    </a:p>
                  </a:txBody>
                  <a:tcPr/>
                </a:tc>
                <a:tc>
                  <a:txBody>
                    <a:bodyPr/>
                    <a:lstStyle/>
                    <a:p>
                      <a:r>
                        <a:rPr lang="en-US" dirty="0">
                          <a:solidFill>
                            <a:schemeClr val="bg1"/>
                          </a:solidFill>
                        </a:rPr>
                        <a:t>DESCRIPTION</a:t>
                      </a:r>
                      <a:endParaRPr lang="en-IN" dirty="0">
                        <a:solidFill>
                          <a:schemeClr val="bg1"/>
                        </a:solidFill>
                      </a:endParaRPr>
                    </a:p>
                  </a:txBody>
                  <a:tcPr/>
                </a:tc>
                <a:extLst>
                  <a:ext uri="{0D108BD9-81ED-4DB2-BD59-A6C34878D82A}">
                    <a16:rowId xmlns:a16="http://schemas.microsoft.com/office/drawing/2014/main" val="1686120698"/>
                  </a:ext>
                </a:extLst>
              </a:tr>
              <a:tr h="551374">
                <a:tc>
                  <a:txBody>
                    <a:bodyPr/>
                    <a:lstStyle/>
                    <a:p>
                      <a:r>
                        <a:rPr lang="en-US"/>
                        <a:t>Tokenization</a:t>
                      </a:r>
                      <a:endParaRPr lang="en-IN" dirty="0"/>
                    </a:p>
                  </a:txBody>
                  <a:tcPr/>
                </a:tc>
                <a:tc>
                  <a:txBody>
                    <a:bodyPr/>
                    <a:lstStyle/>
                    <a:p>
                      <a:r>
                        <a:rPr lang="en-US" dirty="0"/>
                        <a:t>Combined useful text fields into </a:t>
                      </a:r>
                      <a:r>
                        <a:rPr lang="en-US" sz="1800" kern="1200" dirty="0">
                          <a:solidFill>
                            <a:schemeClr val="bg1"/>
                          </a:solidFill>
                        </a:rPr>
                        <a:t>tags</a:t>
                      </a:r>
                      <a:r>
                        <a:rPr lang="en-US" dirty="0">
                          <a:solidFill>
                            <a:schemeClr val="bg1"/>
                          </a:solidFill>
                        </a:rPr>
                        <a:t> </a:t>
                      </a:r>
                      <a:r>
                        <a:rPr lang="en-US" dirty="0"/>
                        <a:t>column</a:t>
                      </a:r>
                      <a:endParaRPr lang="en-IN" dirty="0"/>
                    </a:p>
                  </a:txBody>
                  <a:tcPr/>
                </a:tc>
                <a:extLst>
                  <a:ext uri="{0D108BD9-81ED-4DB2-BD59-A6C34878D82A}">
                    <a16:rowId xmlns:a16="http://schemas.microsoft.com/office/drawing/2014/main" val="2833316613"/>
                  </a:ext>
                </a:extLst>
              </a:tr>
              <a:tr h="551374">
                <a:tc>
                  <a:txBody>
                    <a:bodyPr/>
                    <a:lstStyle/>
                    <a:p>
                      <a:r>
                        <a:rPr lang="en-US"/>
                        <a:t>Lemmatization</a:t>
                      </a:r>
                      <a:endParaRPr lang="en-IN" dirty="0"/>
                    </a:p>
                  </a:txBody>
                  <a:tcPr/>
                </a:tc>
                <a:tc>
                  <a:txBody>
                    <a:bodyPr/>
                    <a:lstStyle/>
                    <a:p>
                      <a:r>
                        <a:rPr lang="en-US" dirty="0"/>
                        <a:t>Converted words to base form to reduce variation (</a:t>
                      </a:r>
                      <a:r>
                        <a:rPr lang="en-IN" dirty="0"/>
                        <a:t>actors’ -&gt; ‘actor</a:t>
                      </a:r>
                      <a:r>
                        <a:rPr lang="en-US" dirty="0"/>
                        <a:t>)</a:t>
                      </a:r>
                      <a:endParaRPr lang="en-IN" dirty="0"/>
                    </a:p>
                  </a:txBody>
                  <a:tcPr/>
                </a:tc>
                <a:extLst>
                  <a:ext uri="{0D108BD9-81ED-4DB2-BD59-A6C34878D82A}">
                    <a16:rowId xmlns:a16="http://schemas.microsoft.com/office/drawing/2014/main" val="2673947868"/>
                  </a:ext>
                </a:extLst>
              </a:tr>
              <a:tr h="551374">
                <a:tc>
                  <a:txBody>
                    <a:bodyPr/>
                    <a:lstStyle/>
                    <a:p>
                      <a:r>
                        <a:rPr lang="en-US"/>
                        <a:t>Stemming </a:t>
                      </a:r>
                      <a:endParaRPr lang="en-IN" dirty="0"/>
                    </a:p>
                  </a:txBody>
                  <a:tcPr/>
                </a:tc>
                <a:tc>
                  <a:txBody>
                    <a:bodyPr/>
                    <a:lstStyle/>
                    <a:p>
                      <a:pPr>
                        <a:buNone/>
                      </a:pPr>
                      <a:r>
                        <a:rPr lang="en-US" dirty="0"/>
                        <a:t>Normalized words to root form(Love, loving, loved-&gt; ‘</a:t>
                      </a:r>
                      <a:r>
                        <a:rPr lang="en-US" dirty="0" err="1"/>
                        <a:t>lov</a:t>
                      </a:r>
                      <a:r>
                        <a:rPr lang="en-US" dirty="0"/>
                        <a:t>’)</a:t>
                      </a:r>
                      <a:endParaRPr lang="en-IN" dirty="0"/>
                    </a:p>
                  </a:txBody>
                  <a:tcPr anchor="ctr"/>
                </a:tc>
                <a:extLst>
                  <a:ext uri="{0D108BD9-81ED-4DB2-BD59-A6C34878D82A}">
                    <a16:rowId xmlns:a16="http://schemas.microsoft.com/office/drawing/2014/main" val="3437424387"/>
                  </a:ext>
                </a:extLst>
              </a:tr>
              <a:tr h="543820">
                <a:tc>
                  <a:txBody>
                    <a:bodyPr/>
                    <a:lstStyle/>
                    <a:p>
                      <a:r>
                        <a:rPr lang="en-US"/>
                        <a:t>TF-IDF vectorization</a:t>
                      </a:r>
                      <a:endParaRPr lang="en-IN" dirty="0"/>
                    </a:p>
                  </a:txBody>
                  <a:tcPr/>
                </a:tc>
                <a:tc>
                  <a:txBody>
                    <a:bodyPr/>
                    <a:lstStyle/>
                    <a:p>
                      <a:r>
                        <a:rPr lang="en-US" dirty="0"/>
                        <a:t>Transformed the text into numerical vectors </a:t>
                      </a:r>
                      <a:endParaRPr lang="en-IN" dirty="0"/>
                    </a:p>
                  </a:txBody>
                  <a:tcPr/>
                </a:tc>
                <a:extLst>
                  <a:ext uri="{0D108BD9-81ED-4DB2-BD59-A6C34878D82A}">
                    <a16:rowId xmlns:a16="http://schemas.microsoft.com/office/drawing/2014/main" val="1216493401"/>
                  </a:ext>
                </a:extLst>
              </a:tr>
              <a:tr h="551374">
                <a:tc>
                  <a:txBody>
                    <a:bodyPr/>
                    <a:lstStyle/>
                    <a:p>
                      <a:r>
                        <a:rPr lang="en-US"/>
                        <a:t>Cosine Similarity</a:t>
                      </a:r>
                      <a:endParaRPr lang="en-IN" dirty="0"/>
                    </a:p>
                  </a:txBody>
                  <a:tcPr/>
                </a:tc>
                <a:tc>
                  <a:txBody>
                    <a:bodyPr/>
                    <a:lstStyle/>
                    <a:p>
                      <a:r>
                        <a:rPr lang="en-US" dirty="0"/>
                        <a:t>Calculate numeric similarity score between movies </a:t>
                      </a:r>
                      <a:endParaRPr lang="en-IN" dirty="0"/>
                    </a:p>
                  </a:txBody>
                  <a:tcPr/>
                </a:tc>
                <a:extLst>
                  <a:ext uri="{0D108BD9-81ED-4DB2-BD59-A6C34878D82A}">
                    <a16:rowId xmlns:a16="http://schemas.microsoft.com/office/drawing/2014/main" val="2516385953"/>
                  </a:ext>
                </a:extLst>
              </a:tr>
            </a:tbl>
          </a:graphicData>
        </a:graphic>
      </p:graphicFrame>
    </p:spTree>
    <p:extLst>
      <p:ext uri="{BB962C8B-B14F-4D97-AF65-F5344CB8AC3E}">
        <p14:creationId xmlns:p14="http://schemas.microsoft.com/office/powerpoint/2010/main" val="3214813531"/>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B996A54-0CDD-4A46-B3D2-02F43219A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6" name="Rectangle 5">
            <a:extLst>
              <a:ext uri="{FF2B5EF4-FFF2-40B4-BE49-F238E27FC236}">
                <a16:creationId xmlns:a16="http://schemas.microsoft.com/office/drawing/2014/main" id="{06F0BB8C-8C08-44AD-9EBB-B43BE66A5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129" y="0"/>
            <a:ext cx="812987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07E45C0-9C64-C4E2-7E52-AB2CDDDFE64D}"/>
              </a:ext>
            </a:extLst>
          </p:cNvPr>
          <p:cNvSpPr/>
          <p:nvPr/>
        </p:nvSpPr>
        <p:spPr>
          <a:xfrm>
            <a:off x="5191432" y="1671484"/>
            <a:ext cx="6086773" cy="120936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5CCFAF2D-5E36-CEE1-E5BA-060666140479}"/>
              </a:ext>
            </a:extLst>
          </p:cNvPr>
          <p:cNvSpPr/>
          <p:nvPr/>
        </p:nvSpPr>
        <p:spPr>
          <a:xfrm>
            <a:off x="4532672" y="974725"/>
            <a:ext cx="5958348" cy="854075"/>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D54198EF-B11E-94B9-4281-FA1CAB0DCF45}"/>
              </a:ext>
            </a:extLst>
          </p:cNvPr>
          <p:cNvSpPr/>
          <p:nvPr/>
        </p:nvSpPr>
        <p:spPr>
          <a:xfrm>
            <a:off x="5191432" y="3795252"/>
            <a:ext cx="5917614" cy="172064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81BD7138-B95F-0951-E63B-FC7DD78A453D}"/>
              </a:ext>
            </a:extLst>
          </p:cNvPr>
          <p:cNvSpPr/>
          <p:nvPr/>
        </p:nvSpPr>
        <p:spPr>
          <a:xfrm>
            <a:off x="4532672" y="3010227"/>
            <a:ext cx="6105831" cy="952173"/>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p>
        </p:txBody>
      </p:sp>
      <p:sp>
        <p:nvSpPr>
          <p:cNvPr id="3" name="Content Placeholder 2">
            <a:extLst>
              <a:ext uri="{FF2B5EF4-FFF2-40B4-BE49-F238E27FC236}">
                <a16:creationId xmlns:a16="http://schemas.microsoft.com/office/drawing/2014/main" id="{22A162C3-D42A-B4A3-E1B7-FB1C3BE02163}"/>
              </a:ext>
            </a:extLst>
          </p:cNvPr>
          <p:cNvSpPr>
            <a:spLocks noGrp="1"/>
          </p:cNvSpPr>
          <p:nvPr>
            <p:ph idx="1"/>
          </p:nvPr>
        </p:nvSpPr>
        <p:spPr>
          <a:xfrm>
            <a:off x="4711641" y="1122001"/>
            <a:ext cx="6674114" cy="4613998"/>
          </a:xfrm>
        </p:spPr>
        <p:txBody>
          <a:bodyPr anchor="ctr">
            <a:normAutofit/>
          </a:bodyPr>
          <a:lstStyle/>
          <a:p>
            <a:pPr marL="0" indent="0">
              <a:lnSpc>
                <a:spcPct val="110000"/>
              </a:lnSpc>
              <a:buNone/>
            </a:pPr>
            <a:endParaRPr lang="en-US" sz="1500" dirty="0"/>
          </a:p>
          <a:p>
            <a:pPr marL="342900" indent="-342900">
              <a:lnSpc>
                <a:spcPct val="110000"/>
              </a:lnSpc>
              <a:buAutoNum type="alphaLcPeriod"/>
            </a:pPr>
            <a:r>
              <a:rPr lang="en-US" sz="1600" b="1" dirty="0">
                <a:solidFill>
                  <a:schemeClr val="bg1"/>
                </a:solidFill>
                <a:effectLst/>
              </a:rPr>
              <a:t>Movie-Based Recommendation Function</a:t>
            </a:r>
          </a:p>
          <a:p>
            <a:pPr marL="0" indent="0">
              <a:lnSpc>
                <a:spcPct val="110000"/>
              </a:lnSpc>
              <a:buNone/>
            </a:pPr>
            <a:endParaRPr lang="en-US" sz="1600" b="1" dirty="0">
              <a:effectLst/>
            </a:endParaRPr>
          </a:p>
          <a:p>
            <a:pPr lvl="1">
              <a:lnSpc>
                <a:spcPct val="110000"/>
              </a:lnSpc>
            </a:pPr>
            <a:r>
              <a:rPr lang="en-US" sz="1400" dirty="0">
                <a:effectLst/>
              </a:rPr>
              <a:t>User selects a movie title → system finds its index in the dataset</a:t>
            </a:r>
          </a:p>
          <a:p>
            <a:pPr lvl="1">
              <a:lnSpc>
                <a:spcPct val="110000"/>
              </a:lnSpc>
            </a:pPr>
            <a:r>
              <a:rPr lang="en-US" sz="1400" dirty="0">
                <a:effectLst/>
              </a:rPr>
              <a:t>Computes similarity score between the selected movie and all others</a:t>
            </a:r>
          </a:p>
          <a:p>
            <a:pPr lvl="1">
              <a:lnSpc>
                <a:spcPct val="110000"/>
              </a:lnSpc>
            </a:pPr>
            <a:r>
              <a:rPr lang="en-US" sz="1400" dirty="0">
                <a:effectLst/>
              </a:rPr>
              <a:t>Sorts and returns Top-5 most similar movies</a:t>
            </a:r>
          </a:p>
          <a:p>
            <a:pPr marL="0" indent="0">
              <a:lnSpc>
                <a:spcPct val="110000"/>
              </a:lnSpc>
              <a:buNone/>
            </a:pPr>
            <a:endParaRPr lang="en-US" sz="1600" dirty="0">
              <a:effectLst/>
            </a:endParaRPr>
          </a:p>
          <a:p>
            <a:pPr marL="0" indent="0">
              <a:lnSpc>
                <a:spcPct val="110000"/>
              </a:lnSpc>
              <a:buNone/>
            </a:pPr>
            <a:r>
              <a:rPr lang="en-US" sz="1600" b="1" dirty="0">
                <a:solidFill>
                  <a:schemeClr val="bg1"/>
                </a:solidFill>
                <a:effectLst/>
              </a:rPr>
              <a:t>b. Conversational / Description-Based Recommendation</a:t>
            </a:r>
          </a:p>
          <a:p>
            <a:pPr marL="0" indent="0">
              <a:lnSpc>
                <a:spcPct val="110000"/>
              </a:lnSpc>
              <a:buNone/>
            </a:pPr>
            <a:endParaRPr lang="en-US" sz="1600" b="1" dirty="0">
              <a:effectLst/>
            </a:endParaRPr>
          </a:p>
          <a:p>
            <a:pPr lvl="1">
              <a:lnSpc>
                <a:spcPct val="110000"/>
              </a:lnSpc>
            </a:pPr>
            <a:r>
              <a:rPr lang="en-US" sz="1400" dirty="0">
                <a:effectLst/>
              </a:rPr>
              <a:t>Accepts user input describing a movie (e.g., </a:t>
            </a:r>
            <a:r>
              <a:rPr lang="en-US" sz="1400" i="1" dirty="0">
                <a:effectLst/>
              </a:rPr>
              <a:t>“science fiction space adventure”</a:t>
            </a:r>
            <a:r>
              <a:rPr lang="en-US" sz="1400" dirty="0">
                <a:effectLst/>
              </a:rPr>
              <a:t>)</a:t>
            </a:r>
          </a:p>
          <a:p>
            <a:pPr lvl="1">
              <a:lnSpc>
                <a:spcPct val="110000"/>
              </a:lnSpc>
            </a:pPr>
            <a:r>
              <a:rPr lang="en-US" sz="1400" dirty="0">
                <a:effectLst/>
              </a:rPr>
              <a:t>Converts the input to TF-IDF vector and calculates cosine similarity with all movies</a:t>
            </a:r>
          </a:p>
          <a:p>
            <a:pPr lvl="1">
              <a:lnSpc>
                <a:spcPct val="110000"/>
              </a:lnSpc>
            </a:pPr>
            <a:r>
              <a:rPr lang="en-US" sz="1400" dirty="0">
                <a:effectLst/>
              </a:rPr>
              <a:t>Returns Top-5 movies matching the description</a:t>
            </a:r>
          </a:p>
          <a:p>
            <a:pPr marL="0" indent="0">
              <a:lnSpc>
                <a:spcPct val="110000"/>
              </a:lnSpc>
              <a:buNone/>
            </a:pPr>
            <a:endParaRPr lang="en-US" sz="1600" dirty="0">
              <a:effectLst/>
            </a:endParaRPr>
          </a:p>
          <a:p>
            <a:pPr marL="0" indent="0">
              <a:lnSpc>
                <a:spcPct val="110000"/>
              </a:lnSpc>
              <a:buNone/>
            </a:pPr>
            <a:endParaRPr lang="en-IN" sz="1500" dirty="0"/>
          </a:p>
        </p:txBody>
      </p:sp>
      <p:sp>
        <p:nvSpPr>
          <p:cNvPr id="2" name="TextBox 1">
            <a:extLst>
              <a:ext uri="{FF2B5EF4-FFF2-40B4-BE49-F238E27FC236}">
                <a16:creationId xmlns:a16="http://schemas.microsoft.com/office/drawing/2014/main" id="{7196EF6A-E241-E0D3-BDD6-F035F7D42A06}"/>
              </a:ext>
            </a:extLst>
          </p:cNvPr>
          <p:cNvSpPr txBox="1"/>
          <p:nvPr/>
        </p:nvSpPr>
        <p:spPr>
          <a:xfrm>
            <a:off x="228600" y="2017643"/>
            <a:ext cx="3569247" cy="1846659"/>
          </a:xfrm>
          <a:prstGeom prst="rect">
            <a:avLst/>
          </a:prstGeom>
          <a:noFill/>
        </p:spPr>
        <p:txBody>
          <a:bodyPr wrap="square" rtlCol="0">
            <a:spAutoFit/>
          </a:bodyPr>
          <a:lstStyle/>
          <a:p>
            <a:pPr algn="ctr"/>
            <a:r>
              <a:rPr lang="en-US" sz="2400" b="1">
                <a:solidFill>
                  <a:schemeClr val="bg1"/>
                </a:solidFill>
              </a:rPr>
              <a:t>STEP 2.</a:t>
            </a:r>
          </a:p>
          <a:p>
            <a:pPr algn="ctr"/>
            <a:endParaRPr lang="en-US" sz="2400" b="1">
              <a:solidFill>
                <a:schemeClr val="bg1"/>
              </a:solidFill>
            </a:endParaRPr>
          </a:p>
          <a:p>
            <a:pPr algn="ctr"/>
            <a:r>
              <a:rPr lang="en-US" sz="2400" b="1">
                <a:solidFill>
                  <a:schemeClr val="bg1"/>
                </a:solidFill>
              </a:rPr>
              <a:t> RECOMMENDATION </a:t>
            </a:r>
          </a:p>
          <a:p>
            <a:pPr algn="ctr"/>
            <a:r>
              <a:rPr lang="en-US" sz="2400" b="1">
                <a:solidFill>
                  <a:schemeClr val="bg1"/>
                </a:solidFill>
              </a:rPr>
              <a:t>ENGINE</a:t>
            </a:r>
          </a:p>
          <a:p>
            <a:endParaRPr lang="en-IN" dirty="0"/>
          </a:p>
        </p:txBody>
      </p:sp>
    </p:spTree>
    <p:extLst>
      <p:ext uri="{BB962C8B-B14F-4D97-AF65-F5344CB8AC3E}">
        <p14:creationId xmlns:p14="http://schemas.microsoft.com/office/powerpoint/2010/main" val="3892067225"/>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B996A54-0CDD-4A46-B3D2-02F43219A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6" name="Rectangle 5">
            <a:extLst>
              <a:ext uri="{FF2B5EF4-FFF2-40B4-BE49-F238E27FC236}">
                <a16:creationId xmlns:a16="http://schemas.microsoft.com/office/drawing/2014/main" id="{06F0BB8C-8C08-44AD-9EBB-B43BE66A5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129" y="0"/>
            <a:ext cx="812987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CC64FB7-25AC-CC72-3609-1F52D226ADD6}"/>
              </a:ext>
            </a:extLst>
          </p:cNvPr>
          <p:cNvSpPr>
            <a:spLocks noGrp="1"/>
          </p:cNvSpPr>
          <p:nvPr>
            <p:ph idx="1"/>
          </p:nvPr>
        </p:nvSpPr>
        <p:spPr>
          <a:xfrm>
            <a:off x="4711641" y="1122001"/>
            <a:ext cx="6566564" cy="4761274"/>
          </a:xfrm>
        </p:spPr>
        <p:txBody>
          <a:bodyPr anchor="ctr">
            <a:normAutofit/>
          </a:bodyPr>
          <a:lstStyle/>
          <a:p>
            <a:pPr>
              <a:lnSpc>
                <a:spcPct val="110000"/>
              </a:lnSpc>
            </a:pPr>
            <a:r>
              <a:rPr lang="en-US" sz="1400" b="1" dirty="0">
                <a:effectLst/>
              </a:rPr>
              <a:t>Metrics:</a:t>
            </a:r>
            <a:r>
              <a:rPr lang="en-US" sz="1400" dirty="0">
                <a:effectLst/>
              </a:rPr>
              <a:t> NDCG@K (Normalized Discounted Cumulative Gain)</a:t>
            </a:r>
          </a:p>
          <a:p>
            <a:pPr>
              <a:lnSpc>
                <a:spcPct val="110000"/>
              </a:lnSpc>
            </a:pPr>
            <a:r>
              <a:rPr lang="en-US" sz="1400" dirty="0">
                <a:effectLst/>
              </a:rPr>
              <a:t>After generating recommendations, the system </a:t>
            </a:r>
            <a:r>
              <a:rPr lang="en-US" sz="1400" b="1" dirty="0">
                <a:effectLst/>
              </a:rPr>
              <a:t>computes tag-based relevance scores</a:t>
            </a:r>
            <a:r>
              <a:rPr lang="en-US" sz="1400" dirty="0">
                <a:effectLst/>
              </a:rPr>
              <a:t> and calculates </a:t>
            </a:r>
            <a:r>
              <a:rPr lang="en-US" sz="1400" b="1" dirty="0">
                <a:effectLst/>
              </a:rPr>
              <a:t>NDCG</a:t>
            </a:r>
            <a:r>
              <a:rPr lang="en-US" sz="1400" dirty="0">
                <a:effectLst/>
              </a:rPr>
              <a:t>, which tells us how well our ranking aligns with the expected ideal relevance order.</a:t>
            </a:r>
          </a:p>
          <a:p>
            <a:pPr>
              <a:lnSpc>
                <a:spcPct val="110000"/>
              </a:lnSpc>
            </a:pPr>
            <a:r>
              <a:rPr lang="en-US" sz="1400" dirty="0">
                <a:effectLst/>
              </a:rPr>
              <a:t>This helps us </a:t>
            </a:r>
            <a:r>
              <a:rPr lang="en-US" sz="1400" b="1" dirty="0">
                <a:effectLst/>
              </a:rPr>
              <a:t>test the quality of our recommendation algorithm objectively</a:t>
            </a:r>
            <a:r>
              <a:rPr lang="en-US" sz="1400" dirty="0">
                <a:effectLst/>
              </a:rPr>
              <a:t> and adjust parameters without affecting the user interface.</a:t>
            </a:r>
          </a:p>
          <a:p>
            <a:pPr>
              <a:lnSpc>
                <a:spcPct val="110000"/>
              </a:lnSpc>
            </a:pPr>
            <a:r>
              <a:rPr lang="en-US" sz="1400" dirty="0">
                <a:effectLst/>
              </a:rPr>
              <a:t>NDCG values close to 1 showed that our system outputs </a:t>
            </a:r>
            <a:r>
              <a:rPr lang="en-US" sz="1400" b="1" dirty="0">
                <a:effectLst/>
              </a:rPr>
              <a:t>highly relevant and properly ranked </a:t>
            </a:r>
            <a:r>
              <a:rPr lang="en-US" sz="1400" dirty="0">
                <a:effectLst/>
              </a:rPr>
              <a:t>results</a:t>
            </a:r>
          </a:p>
          <a:p>
            <a:pPr>
              <a:lnSpc>
                <a:spcPct val="110000"/>
              </a:lnSpc>
            </a:pPr>
            <a:r>
              <a:rPr lang="en-US" sz="1400" dirty="0">
                <a:effectLst/>
              </a:rPr>
              <a:t>Advantages of using NDCG@K:</a:t>
            </a:r>
          </a:p>
          <a:p>
            <a:pPr lvl="1" eaLnBrk="0" fontAlgn="base" hangingPunct="0">
              <a:lnSpc>
                <a:spcPct val="110000"/>
              </a:lnSpc>
              <a:spcBef>
                <a:spcPct val="0"/>
              </a:spcBef>
              <a:spcAft>
                <a:spcPct val="0"/>
              </a:spcAft>
              <a:buFont typeface="Wingdings" panose="05000000000000000000" pitchFamily="2" charset="2"/>
              <a:buChar char="Ø"/>
            </a:pPr>
            <a:r>
              <a:rPr lang="en-US" altLang="en-US" sz="1400" dirty="0">
                <a:effectLst/>
              </a:rPr>
              <a:t>ensures </a:t>
            </a:r>
            <a:r>
              <a:rPr lang="en-US" altLang="en-US" sz="1400" b="1" dirty="0">
                <a:effectLst/>
              </a:rPr>
              <a:t>ranking quality</a:t>
            </a:r>
            <a:r>
              <a:rPr lang="en-US" altLang="en-US" sz="1400" dirty="0">
                <a:effectLst/>
              </a:rPr>
              <a:t>, not just item similarity</a:t>
            </a:r>
          </a:p>
          <a:p>
            <a:pPr lvl="1" eaLnBrk="0" fontAlgn="base" hangingPunct="0">
              <a:lnSpc>
                <a:spcPct val="110000"/>
              </a:lnSpc>
              <a:spcBef>
                <a:spcPct val="0"/>
              </a:spcBef>
              <a:spcAft>
                <a:spcPct val="0"/>
              </a:spcAft>
              <a:buFont typeface="Wingdings" panose="05000000000000000000" pitchFamily="2" charset="2"/>
              <a:buChar char="Ø"/>
            </a:pPr>
            <a:r>
              <a:rPr lang="en-US" altLang="en-US" sz="1400" dirty="0">
                <a:effectLst/>
              </a:rPr>
              <a:t>Helps compare performance across different query types</a:t>
            </a:r>
          </a:p>
          <a:p>
            <a:pPr>
              <a:lnSpc>
                <a:spcPct val="110000"/>
              </a:lnSpc>
            </a:pPr>
            <a:endParaRPr lang="en-US" sz="1400" dirty="0">
              <a:effectLst/>
            </a:endParaRPr>
          </a:p>
          <a:p>
            <a:pPr>
              <a:lnSpc>
                <a:spcPct val="110000"/>
              </a:lnSpc>
            </a:pPr>
            <a:endParaRPr lang="en-IN" sz="1600" dirty="0"/>
          </a:p>
        </p:txBody>
      </p:sp>
      <p:sp>
        <p:nvSpPr>
          <p:cNvPr id="2" name="TextBox 1">
            <a:extLst>
              <a:ext uri="{FF2B5EF4-FFF2-40B4-BE49-F238E27FC236}">
                <a16:creationId xmlns:a16="http://schemas.microsoft.com/office/drawing/2014/main" id="{10763FAC-6633-975B-4EF2-D83C56C969B4}"/>
              </a:ext>
            </a:extLst>
          </p:cNvPr>
          <p:cNvSpPr txBox="1"/>
          <p:nvPr/>
        </p:nvSpPr>
        <p:spPr>
          <a:xfrm>
            <a:off x="377687" y="2425148"/>
            <a:ext cx="3420160" cy="1200329"/>
          </a:xfrm>
          <a:prstGeom prst="rect">
            <a:avLst/>
          </a:prstGeom>
          <a:noFill/>
        </p:spPr>
        <p:txBody>
          <a:bodyPr wrap="square" rtlCol="0">
            <a:spAutoFit/>
          </a:bodyPr>
          <a:lstStyle/>
          <a:p>
            <a:pPr algn="ctr"/>
            <a:r>
              <a:rPr lang="en-US" sz="2400" b="1" dirty="0">
                <a:solidFill>
                  <a:schemeClr val="bg1"/>
                </a:solidFill>
              </a:rPr>
              <a:t>STEP 3.</a:t>
            </a:r>
          </a:p>
          <a:p>
            <a:pPr algn="ctr"/>
            <a:endParaRPr lang="en-US" sz="2400" b="1" dirty="0">
              <a:solidFill>
                <a:schemeClr val="bg1"/>
              </a:solidFill>
            </a:endParaRPr>
          </a:p>
          <a:p>
            <a:pPr algn="ctr"/>
            <a:r>
              <a:rPr lang="en-US" sz="2400" b="1" dirty="0">
                <a:solidFill>
                  <a:schemeClr val="bg1"/>
                </a:solidFill>
              </a:rPr>
              <a:t> EVALUATION </a:t>
            </a:r>
          </a:p>
        </p:txBody>
      </p:sp>
    </p:spTree>
    <p:extLst>
      <p:ext uri="{BB962C8B-B14F-4D97-AF65-F5344CB8AC3E}">
        <p14:creationId xmlns:p14="http://schemas.microsoft.com/office/powerpoint/2010/main" val="3283881844"/>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5636CC6-08FF-2E11-C147-D659E970B9C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EB77F656-B6AB-E3B6-B4ED-18D151B71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6" name="Rectangle 5">
            <a:extLst>
              <a:ext uri="{FF2B5EF4-FFF2-40B4-BE49-F238E27FC236}">
                <a16:creationId xmlns:a16="http://schemas.microsoft.com/office/drawing/2014/main" id="{12D13D29-5AAD-E0F3-127A-3FA8AD0BB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129" y="0"/>
            <a:ext cx="812987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219EBFE-AA0E-7E43-8565-0CB8B9905567}"/>
              </a:ext>
            </a:extLst>
          </p:cNvPr>
          <p:cNvSpPr>
            <a:spLocks noGrp="1"/>
          </p:cNvSpPr>
          <p:nvPr>
            <p:ph idx="1"/>
          </p:nvPr>
        </p:nvSpPr>
        <p:spPr>
          <a:xfrm>
            <a:off x="4711641" y="1122001"/>
            <a:ext cx="6566564" cy="4761274"/>
          </a:xfrm>
        </p:spPr>
        <p:txBody>
          <a:bodyPr anchor="ctr">
            <a:normAutofit/>
          </a:bodyPr>
          <a:lstStyle/>
          <a:p>
            <a:pPr marL="285750" indent="-285750">
              <a:lnSpc>
                <a:spcPct val="200000"/>
              </a:lnSpc>
            </a:pPr>
            <a:r>
              <a:rPr lang="en-IN" dirty="0"/>
              <a:t>Tools &amp; Libraries Used:</a:t>
            </a:r>
          </a:p>
          <a:p>
            <a:pPr marL="742950" lvl="1" indent="-285750">
              <a:lnSpc>
                <a:spcPct val="160000"/>
              </a:lnSpc>
              <a:buFont typeface="Wingdings" panose="05000000000000000000" pitchFamily="2" charset="2"/>
              <a:buChar char="Ø"/>
            </a:pPr>
            <a:r>
              <a:rPr lang="en-IN" dirty="0" err="1">
                <a:effectLst/>
              </a:rPr>
              <a:t>Streamlit</a:t>
            </a:r>
            <a:r>
              <a:rPr lang="en-IN" dirty="0">
                <a:effectLst/>
              </a:rPr>
              <a:t> – Primary framework for building the interactive web UI</a:t>
            </a:r>
          </a:p>
          <a:p>
            <a:pPr marL="742950" lvl="1" indent="-285750">
              <a:lnSpc>
                <a:spcPct val="160000"/>
              </a:lnSpc>
              <a:buFont typeface="Wingdings" panose="05000000000000000000" pitchFamily="2" charset="2"/>
              <a:buChar char="Ø"/>
            </a:pPr>
            <a:r>
              <a:rPr lang="en-IN" dirty="0">
                <a:effectLst/>
              </a:rPr>
              <a:t>HTML &amp; CSS (inside </a:t>
            </a:r>
            <a:r>
              <a:rPr lang="en-IN" dirty="0" err="1">
                <a:effectLst/>
              </a:rPr>
              <a:t>Streamlit</a:t>
            </a:r>
            <a:r>
              <a:rPr lang="en-IN" dirty="0">
                <a:effectLst/>
              </a:rPr>
              <a:t>) – For custom styling and layout corrections</a:t>
            </a:r>
          </a:p>
          <a:p>
            <a:pPr marL="742950" lvl="1" indent="-285750">
              <a:lnSpc>
                <a:spcPct val="160000"/>
              </a:lnSpc>
              <a:buFont typeface="Wingdings" panose="05000000000000000000" pitchFamily="2" charset="2"/>
              <a:buChar char="Ø"/>
            </a:pPr>
            <a:r>
              <a:rPr lang="en-IN" dirty="0">
                <a:effectLst/>
              </a:rPr>
              <a:t>Python – Backend logic for recommendations</a:t>
            </a:r>
          </a:p>
          <a:p>
            <a:pPr marL="742950" lvl="1" indent="-285750">
              <a:lnSpc>
                <a:spcPct val="160000"/>
              </a:lnSpc>
              <a:buFont typeface="Wingdings" panose="05000000000000000000" pitchFamily="2" charset="2"/>
              <a:buChar char="Ø"/>
            </a:pPr>
            <a:r>
              <a:rPr lang="en-IN" dirty="0">
                <a:effectLst/>
              </a:rPr>
              <a:t>Pandas / NumPy / Scikit-Learn – Connecting UI with ML model output</a:t>
            </a:r>
          </a:p>
          <a:p>
            <a:pPr>
              <a:lnSpc>
                <a:spcPct val="110000"/>
              </a:lnSpc>
            </a:pPr>
            <a:endParaRPr lang="en-US" sz="1600" dirty="0"/>
          </a:p>
          <a:p>
            <a:pPr>
              <a:lnSpc>
                <a:spcPct val="110000"/>
              </a:lnSpc>
            </a:pPr>
            <a:endParaRPr lang="en-IN" sz="1600" dirty="0"/>
          </a:p>
        </p:txBody>
      </p:sp>
      <p:sp>
        <p:nvSpPr>
          <p:cNvPr id="4" name="TextBox 3">
            <a:extLst>
              <a:ext uri="{FF2B5EF4-FFF2-40B4-BE49-F238E27FC236}">
                <a16:creationId xmlns:a16="http://schemas.microsoft.com/office/drawing/2014/main" id="{98F65C84-F6D8-FBA0-EA3E-EC2DA7A10BC4}"/>
              </a:ext>
            </a:extLst>
          </p:cNvPr>
          <p:cNvSpPr txBox="1"/>
          <p:nvPr/>
        </p:nvSpPr>
        <p:spPr>
          <a:xfrm>
            <a:off x="178904" y="2155411"/>
            <a:ext cx="3707295" cy="1569660"/>
          </a:xfrm>
          <a:prstGeom prst="rect">
            <a:avLst/>
          </a:prstGeom>
          <a:noFill/>
        </p:spPr>
        <p:txBody>
          <a:bodyPr wrap="square">
            <a:spAutoFit/>
          </a:bodyPr>
          <a:lstStyle/>
          <a:p>
            <a:pPr marL="0" indent="0" algn="ctr">
              <a:buNone/>
            </a:pPr>
            <a:r>
              <a:rPr lang="en-IN" sz="2400" b="1" dirty="0">
                <a:solidFill>
                  <a:schemeClr val="bg1"/>
                </a:solidFill>
                <a:effectLst>
                  <a:outerShdw blurRad="38100" dist="38100" dir="2700000" algn="tl">
                    <a:srgbClr val="000000">
                      <a:alpha val="43137"/>
                    </a:srgbClr>
                  </a:outerShdw>
                </a:effectLst>
              </a:rPr>
              <a:t>STEP-4</a:t>
            </a:r>
          </a:p>
          <a:p>
            <a:pPr marL="0" indent="0" algn="ctr">
              <a:buNone/>
            </a:pPr>
            <a:endParaRPr lang="en-IN" sz="2400" b="1" dirty="0">
              <a:solidFill>
                <a:schemeClr val="bg1"/>
              </a:solidFill>
              <a:effectLst>
                <a:outerShdw blurRad="38100" dist="38100" dir="2700000" algn="tl">
                  <a:srgbClr val="000000">
                    <a:alpha val="43137"/>
                  </a:srgbClr>
                </a:outerShdw>
              </a:effectLst>
            </a:endParaRPr>
          </a:p>
          <a:p>
            <a:pPr marL="0" indent="0" algn="ctr">
              <a:buNone/>
            </a:pPr>
            <a:r>
              <a:rPr lang="en-IN" sz="2400" b="1" dirty="0">
                <a:solidFill>
                  <a:schemeClr val="bg1"/>
                </a:solidFill>
              </a:rPr>
              <a:t>UI </a:t>
            </a:r>
          </a:p>
          <a:p>
            <a:pPr marL="0" indent="0" algn="ctr">
              <a:buNone/>
            </a:pPr>
            <a:r>
              <a:rPr lang="en-IN" sz="2400" b="1" dirty="0">
                <a:solidFill>
                  <a:schemeClr val="bg1"/>
                </a:solidFill>
              </a:rPr>
              <a:t>IMPLEMENTATION</a:t>
            </a:r>
          </a:p>
        </p:txBody>
      </p:sp>
    </p:spTree>
    <p:extLst>
      <p:ext uri="{BB962C8B-B14F-4D97-AF65-F5344CB8AC3E}">
        <p14:creationId xmlns:p14="http://schemas.microsoft.com/office/powerpoint/2010/main" val="1815797297"/>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1A7DDC06646E04E936C1A1F044F24C8" ma:contentTypeVersion="6" ma:contentTypeDescription="Create a new document." ma:contentTypeScope="" ma:versionID="f8c6f9d68746ae925e09597754813cfc">
  <xsd:schema xmlns:xsd="http://www.w3.org/2001/XMLSchema" xmlns:xs="http://www.w3.org/2001/XMLSchema" xmlns:p="http://schemas.microsoft.com/office/2006/metadata/properties" xmlns:ns3="7d4c4eb3-ca28-4b00-9347-42ef158246ef" targetNamespace="http://schemas.microsoft.com/office/2006/metadata/properties" ma:root="true" ma:fieldsID="f42df5e049a16c9d84c922590cfb3f83" ns3:_="">
    <xsd:import namespace="7d4c4eb3-ca28-4b00-9347-42ef158246ef"/>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d4c4eb3-ca28-4b00-9347-42ef158246ef"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7d4c4eb3-ca28-4b00-9347-42ef158246ef" xsi:nil="true"/>
  </documentManagement>
</p:properties>
</file>

<file path=customXml/itemProps1.xml><?xml version="1.0" encoding="utf-8"?>
<ds:datastoreItem xmlns:ds="http://schemas.openxmlformats.org/officeDocument/2006/customXml" ds:itemID="{0A9CB1CA-C04C-41A6-94DF-D4E26E347A8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d4c4eb3-ca28-4b00-9347-42ef158246e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E62E91-3991-445A-ADE0-DB143B39320F}">
  <ds:schemaRefs>
    <ds:schemaRef ds:uri="http://schemas.microsoft.com/sharepoint/v3/contenttype/forms"/>
  </ds:schemaRefs>
</ds:datastoreItem>
</file>

<file path=customXml/itemProps3.xml><?xml version="1.0" encoding="utf-8"?>
<ds:datastoreItem xmlns:ds="http://schemas.openxmlformats.org/officeDocument/2006/customXml" ds:itemID="{3C20BE78-9FDF-401B-B412-3AA10EC5BEA3}">
  <ds:schemaRefs>
    <ds:schemaRef ds:uri="7d4c4eb3-ca28-4b00-9347-42ef158246ef"/>
    <ds:schemaRef ds:uri="http://schemas.openxmlformats.org/package/2006/metadata/core-properties"/>
    <ds:schemaRef ds:uri="http://www.w3.org/XML/1998/namespace"/>
    <ds:schemaRef ds:uri="http://schemas.microsoft.com/office/2006/documentManagement/types"/>
    <ds:schemaRef ds:uri="http://purl.org/dc/dcmitype/"/>
    <ds:schemaRef ds:uri="http://schemas.microsoft.com/office/infopath/2007/PartnerControls"/>
    <ds:schemaRef ds:uri="http://schemas.microsoft.com/office/2006/metadata/properties"/>
    <ds:schemaRef ds:uri="http://purl.org/dc/terms/"/>
    <ds:schemaRef ds:uri="http://purl.org/dc/elements/1.1/"/>
  </ds:schemaRefs>
</ds:datastoreItem>
</file>

<file path=docMetadata/LabelInfo.xml><?xml version="1.0" encoding="utf-8"?>
<clbl:labelList xmlns:clbl="http://schemas.microsoft.com/office/2020/mipLabelMetadata">
  <clbl:label id="{1a561373-a3a1-4bed-a7c2-81410491a214}" enabled="0" method="" siteId="{1a561373-a3a1-4bed-a7c2-81410491a214}" removed="1"/>
</clbl:labelList>
</file>

<file path=docProps/app.xml><?xml version="1.0" encoding="utf-8"?>
<Properties xmlns="http://schemas.openxmlformats.org/officeDocument/2006/extended-properties" xmlns:vt="http://schemas.openxmlformats.org/officeDocument/2006/docPropsVTypes">
  <Template>TM04033921[[fn=Damask]]</Template>
  <TotalTime>1866</TotalTime>
  <Words>1422</Words>
  <Application>Microsoft Office PowerPoint</Application>
  <PresentationFormat>Widescreen</PresentationFormat>
  <Paragraphs>201</Paragraphs>
  <Slides>15</Slides>
  <Notes>14</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Aptos</vt:lpstr>
      <vt:lpstr>Arial</vt:lpstr>
      <vt:lpstr>Bookman Old Style</vt:lpstr>
      <vt:lpstr>Calibri</vt:lpstr>
      <vt:lpstr>Rockwell</vt:lpstr>
      <vt:lpstr>Wingdings</vt:lpstr>
      <vt:lpstr>Damask</vt:lpstr>
      <vt:lpstr>MOVIE RECOMMENDATION SYSTEM</vt:lpstr>
      <vt:lpstr>PowerPoint Presentation</vt:lpstr>
      <vt:lpstr>PowerPoint Presentation</vt:lpstr>
      <vt:lpstr>DATA DESCRIPTION</vt:lpstr>
      <vt:lpstr>ARCHITECTURE OVERVIEW </vt:lpstr>
      <vt:lpstr> STEP-1   DATA PREPROCESSING </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Ibrahim Khan</dc:creator>
  <cp:lastModifiedBy>Diya Gupta</cp:lastModifiedBy>
  <cp:revision>9</cp:revision>
  <dcterms:created xsi:type="dcterms:W3CDTF">2025-10-23T22:07:43Z</dcterms:created>
  <dcterms:modified xsi:type="dcterms:W3CDTF">2025-12-01T18:13:20Z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0x01010021A7DDC06646E04E936C1A1F044F24C8</vt:lpwstr>
  </property>
</Properties>
</file>